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178c44ed36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bfcbab000423d"/>
  </p:sldMasterIdLst>
  <p:sldIdLst>
    <p:sldId xmlns:r="http://schemas.openxmlformats.org/officeDocument/2006/relationships" id="256" r:id="Rcdfb11b7235349c8"/>
    <p:sldId xmlns:r="http://schemas.openxmlformats.org/officeDocument/2006/relationships" id="257" r:id="R1c56e64867154254"/>
    <p:sldId xmlns:r="http://schemas.openxmlformats.org/officeDocument/2006/relationships" id="258" r:id="R8f118261ce0941b5"/>
    <p:sldId xmlns:r="http://schemas.openxmlformats.org/officeDocument/2006/relationships" id="259" r:id="R07da9a626bbb4856"/>
    <p:sldId xmlns:r="http://schemas.openxmlformats.org/officeDocument/2006/relationships" id="260" r:id="Ra1241e6c560940ad"/>
    <p:sldId xmlns:r="http://schemas.openxmlformats.org/officeDocument/2006/relationships" id="261" r:id="Rc564eb08bffd4f6b"/>
    <p:sldId xmlns:r="http://schemas.openxmlformats.org/officeDocument/2006/relationships" id="262" r:id="Recc333a994f1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bfcbab000423d" /><Relationship Type="http://schemas.openxmlformats.org/officeDocument/2006/relationships/slide" Target="/ppt/slides/slide1.xml" Id="Rcdfb11b7235349c8" /><Relationship Type="http://schemas.openxmlformats.org/officeDocument/2006/relationships/slide" Target="/ppt/slides/slide2.xml" Id="R1c56e64867154254" /><Relationship Type="http://schemas.openxmlformats.org/officeDocument/2006/relationships/slide" Target="/ppt/slides/slide3.xml" Id="R8f118261ce0941b5" /><Relationship Type="http://schemas.openxmlformats.org/officeDocument/2006/relationships/slide" Target="/ppt/slides/slide4.xml" Id="R07da9a626bbb4856" /><Relationship Type="http://schemas.openxmlformats.org/officeDocument/2006/relationships/slide" Target="/ppt/slides/slide5.xml" Id="Ra1241e6c560940ad" /><Relationship Type="http://schemas.openxmlformats.org/officeDocument/2006/relationships/slide" Target="/ppt/slides/slide6.xml" Id="Rc564eb08bffd4f6b" /><Relationship Type="http://schemas.openxmlformats.org/officeDocument/2006/relationships/slide" Target="/ppt/slides/slide7.xml" Id="Recc333a994f1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5619bbc16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58b2d68d84634" /><Relationship Type="http://schemas.openxmlformats.org/officeDocument/2006/relationships/theme" Target="/ppt/slideMasters/theme/theme1.xml" Id="Ra39b4a8ccc7047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58b2d68d8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f4b8252e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4d17e00a7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ef1142dc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03dc405ba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67b477aa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07641093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99a6e9db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