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72b7303815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a7ae4830b14d21"/>
  </p:sldMasterIdLst>
  <p:sldIdLst>
    <p:sldId xmlns:r="http://schemas.openxmlformats.org/officeDocument/2006/relationships" id="256" r:id="Rd33ae3c6402c4f79"/>
    <p:sldId xmlns:r="http://schemas.openxmlformats.org/officeDocument/2006/relationships" id="257" r:id="R4664cd98c5344b30"/>
    <p:sldId xmlns:r="http://schemas.openxmlformats.org/officeDocument/2006/relationships" id="258" r:id="R0dc6e208d9734e95"/>
    <p:sldId xmlns:r="http://schemas.openxmlformats.org/officeDocument/2006/relationships" id="259" r:id="Rbce9bce5d262436a"/>
    <p:sldId xmlns:r="http://schemas.openxmlformats.org/officeDocument/2006/relationships" id="260" r:id="Ra1b552ff2c38483d"/>
    <p:sldId xmlns:r="http://schemas.openxmlformats.org/officeDocument/2006/relationships" id="261" r:id="Rb9e3e06d6299449c"/>
    <p:sldId xmlns:r="http://schemas.openxmlformats.org/officeDocument/2006/relationships" id="262" r:id="Ra8044a471885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7ae4830b14d21" /><Relationship Type="http://schemas.openxmlformats.org/officeDocument/2006/relationships/slide" Target="/ppt/slides/slide1.xml" Id="Rd33ae3c6402c4f79" /><Relationship Type="http://schemas.openxmlformats.org/officeDocument/2006/relationships/slide" Target="/ppt/slides/slide2.xml" Id="R4664cd98c5344b30" /><Relationship Type="http://schemas.openxmlformats.org/officeDocument/2006/relationships/slide" Target="/ppt/slides/slide3.xml" Id="R0dc6e208d9734e95" /><Relationship Type="http://schemas.openxmlformats.org/officeDocument/2006/relationships/slide" Target="/ppt/slides/slide4.xml" Id="Rbce9bce5d262436a" /><Relationship Type="http://schemas.openxmlformats.org/officeDocument/2006/relationships/slide" Target="/ppt/slides/slide5.xml" Id="Ra1b552ff2c38483d" /><Relationship Type="http://schemas.openxmlformats.org/officeDocument/2006/relationships/slide" Target="/ppt/slides/slide6.xml" Id="Rb9e3e06d6299449c" /><Relationship Type="http://schemas.openxmlformats.org/officeDocument/2006/relationships/slide" Target="/ppt/slides/slide7.xml" Id="Ra8044a471885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fed2bdb64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64e76c5e94d02" /><Relationship Type="http://schemas.openxmlformats.org/officeDocument/2006/relationships/theme" Target="/ppt/slideMasters/theme/theme1.xml" Id="Rc76bf17d912948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064e76c5e94d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f93af2340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0c8dd3ea248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d61f5077e43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5df083bff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01048aef4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c51a0260d46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20503cfad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INTERJOB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INTERJOB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NORDLIE JAN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Skogroveien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