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c885c89e6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8490264ec432f"/>
  </p:sldMasterIdLst>
  <p:sldIdLst>
    <p:sldId xmlns:r="http://schemas.openxmlformats.org/officeDocument/2006/relationships" id="256" r:id="R57bfd86b416140bc"/>
    <p:sldId xmlns:r="http://schemas.openxmlformats.org/officeDocument/2006/relationships" id="257" r:id="R88fcf71078a64498"/>
    <p:sldId xmlns:r="http://schemas.openxmlformats.org/officeDocument/2006/relationships" id="258" r:id="Ra2aa6dd5fa8a4a7a"/>
    <p:sldId xmlns:r="http://schemas.openxmlformats.org/officeDocument/2006/relationships" id="259" r:id="R2c7b803ffb2f4187"/>
    <p:sldId xmlns:r="http://schemas.openxmlformats.org/officeDocument/2006/relationships" id="260" r:id="R1ab9b3b153974774"/>
    <p:sldId xmlns:r="http://schemas.openxmlformats.org/officeDocument/2006/relationships" id="261" r:id="R6e20ef114d52499a"/>
    <p:sldId xmlns:r="http://schemas.openxmlformats.org/officeDocument/2006/relationships" id="262" r:id="R0745dc4c996c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8490264ec432f" /><Relationship Type="http://schemas.openxmlformats.org/officeDocument/2006/relationships/slide" Target="/ppt/slides/slide1.xml" Id="R57bfd86b416140bc" /><Relationship Type="http://schemas.openxmlformats.org/officeDocument/2006/relationships/slide" Target="/ppt/slides/slide2.xml" Id="R88fcf71078a64498" /><Relationship Type="http://schemas.openxmlformats.org/officeDocument/2006/relationships/slide" Target="/ppt/slides/slide3.xml" Id="Ra2aa6dd5fa8a4a7a" /><Relationship Type="http://schemas.openxmlformats.org/officeDocument/2006/relationships/slide" Target="/ppt/slides/slide4.xml" Id="R2c7b803ffb2f4187" /><Relationship Type="http://schemas.openxmlformats.org/officeDocument/2006/relationships/slide" Target="/ppt/slides/slide5.xml" Id="R1ab9b3b153974774" /><Relationship Type="http://schemas.openxmlformats.org/officeDocument/2006/relationships/slide" Target="/ppt/slides/slide6.xml" Id="R6e20ef114d52499a" /><Relationship Type="http://schemas.openxmlformats.org/officeDocument/2006/relationships/slide" Target="/ppt/slides/slide7.xml" Id="R0745dc4c996c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35234336b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46e9758948b5" /><Relationship Type="http://schemas.openxmlformats.org/officeDocument/2006/relationships/theme" Target="/ppt/slideMasters/theme/theme1.xml" Id="Rdce654012344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146e97589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9723f88e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3e5a3d72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a1c6f7dd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a3aca886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40ca206b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33297612a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c5ea63c1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