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c82b369da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8fa5061bf4bf0"/>
  </p:sldMasterIdLst>
  <p:sldIdLst>
    <p:sldId xmlns:r="http://schemas.openxmlformats.org/officeDocument/2006/relationships" id="256" r:id="Rb0c70be264224a9b"/>
    <p:sldId xmlns:r="http://schemas.openxmlformats.org/officeDocument/2006/relationships" id="257" r:id="Rcc6230aa99984f57"/>
    <p:sldId xmlns:r="http://schemas.openxmlformats.org/officeDocument/2006/relationships" id="258" r:id="R27e33866084545a2"/>
    <p:sldId xmlns:r="http://schemas.openxmlformats.org/officeDocument/2006/relationships" id="259" r:id="R1225dadae22e44eb"/>
    <p:sldId xmlns:r="http://schemas.openxmlformats.org/officeDocument/2006/relationships" id="260" r:id="R23dc64eca842482b"/>
    <p:sldId xmlns:r="http://schemas.openxmlformats.org/officeDocument/2006/relationships" id="261" r:id="Rb48ead3e59fc4cad"/>
    <p:sldId xmlns:r="http://schemas.openxmlformats.org/officeDocument/2006/relationships" id="262" r:id="Rb88c3aeefbc44d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8fa5061bf4bf0" /><Relationship Type="http://schemas.openxmlformats.org/officeDocument/2006/relationships/slide" Target="/ppt/slides/slide1.xml" Id="Rb0c70be264224a9b" /><Relationship Type="http://schemas.openxmlformats.org/officeDocument/2006/relationships/slide" Target="/ppt/slides/slide2.xml" Id="Rcc6230aa99984f57" /><Relationship Type="http://schemas.openxmlformats.org/officeDocument/2006/relationships/slide" Target="/ppt/slides/slide3.xml" Id="R27e33866084545a2" /><Relationship Type="http://schemas.openxmlformats.org/officeDocument/2006/relationships/slide" Target="/ppt/slides/slide4.xml" Id="R1225dadae22e44eb" /><Relationship Type="http://schemas.openxmlformats.org/officeDocument/2006/relationships/slide" Target="/ppt/slides/slide5.xml" Id="R23dc64eca842482b" /><Relationship Type="http://schemas.openxmlformats.org/officeDocument/2006/relationships/slide" Target="/ppt/slides/slide6.xml" Id="Rb48ead3e59fc4cad" /><Relationship Type="http://schemas.openxmlformats.org/officeDocument/2006/relationships/slide" Target="/ppt/slides/slide7.xml" Id="Rb88c3aeefbc44d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5533b23d45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95ac6b3ba4de6" /><Relationship Type="http://schemas.openxmlformats.org/officeDocument/2006/relationships/theme" Target="/ppt/slideMasters/theme/theme1.xml" Id="Rbb007fdff7bf43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b95ac6b3ba4d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c308c28b4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01aae7dc4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0a324039f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395f671e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354dd0165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81252d1204e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326021f6e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20 714 167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FREDE DAHL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EDITH HANSEN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JAKOB DAHL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sfdahl@online.no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