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a1eb02712a34da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8f8102288a044da"/>
  </p:sldMasterIdLst>
  <p:sldIdLst>
    <p:sldId xmlns:r="http://schemas.openxmlformats.org/officeDocument/2006/relationships" id="256" r:id="R2e6814187662414c"/>
    <p:sldId xmlns:r="http://schemas.openxmlformats.org/officeDocument/2006/relationships" id="257" r:id="R03e976631cde46be"/>
    <p:sldId xmlns:r="http://schemas.openxmlformats.org/officeDocument/2006/relationships" id="258" r:id="R5568d31e6f6e40fa"/>
    <p:sldId xmlns:r="http://schemas.openxmlformats.org/officeDocument/2006/relationships" id="259" r:id="R82b70a2627664d68"/>
    <p:sldId xmlns:r="http://schemas.openxmlformats.org/officeDocument/2006/relationships" id="260" r:id="Rb5245ffe46fa451a"/>
    <p:sldId xmlns:r="http://schemas.openxmlformats.org/officeDocument/2006/relationships" id="261" r:id="R65bd31ce8f0843cd"/>
    <p:sldId xmlns:r="http://schemas.openxmlformats.org/officeDocument/2006/relationships" id="262" r:id="R3825af9497cd40c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8f8102288a044da" /><Relationship Type="http://schemas.openxmlformats.org/officeDocument/2006/relationships/slide" Target="/ppt/slides/slide1.xml" Id="R2e6814187662414c" /><Relationship Type="http://schemas.openxmlformats.org/officeDocument/2006/relationships/slide" Target="/ppt/slides/slide2.xml" Id="R03e976631cde46be" /><Relationship Type="http://schemas.openxmlformats.org/officeDocument/2006/relationships/slide" Target="/ppt/slides/slide3.xml" Id="R5568d31e6f6e40fa" /><Relationship Type="http://schemas.openxmlformats.org/officeDocument/2006/relationships/slide" Target="/ppt/slides/slide4.xml" Id="R82b70a2627664d68" /><Relationship Type="http://schemas.openxmlformats.org/officeDocument/2006/relationships/slide" Target="/ppt/slides/slide5.xml" Id="Rb5245ffe46fa451a" /><Relationship Type="http://schemas.openxmlformats.org/officeDocument/2006/relationships/slide" Target="/ppt/slides/slide6.xml" Id="R65bd31ce8f0843cd" /><Relationship Type="http://schemas.openxmlformats.org/officeDocument/2006/relationships/slide" Target="/ppt/slides/slide7.xml" Id="R3825af9497cd40c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43bd9a962a3437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ef114f19244581" /><Relationship Type="http://schemas.openxmlformats.org/officeDocument/2006/relationships/theme" Target="/ppt/slideMasters/theme/theme1.xml" Id="R5db227091da54d5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fef114f1924458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8324ff43444b3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b207e3b6ec42c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d4ee51881149e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90af0ecaef404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fe3366f26e429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e115860e144e6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edb8a3082d433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PENTA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PENTA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PENTA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PENTA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PENTA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PENTA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−27 508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999 183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8 033 448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8 547 973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PENTA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JOA THOMAS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PENTA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Bryggegata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991 846 166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PENTA HOLDING AS</a:t>
            </a:r>
          </a:p>
        </p:txBody>
      </p:sp>
    </p:spTree>
  </p:cSld>
  <p:clrMapOvr>
    <a:masterClrMapping xmlns:a="http://schemas.openxmlformats.org/drawingml/2006/main"/>
  </p:clrMapOvr>
</p:sld>
</file>