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d84435f39048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1cefa4b1974518"/>
  </p:sldMasterIdLst>
  <p:sldIdLst>
    <p:sldId xmlns:r="http://schemas.openxmlformats.org/officeDocument/2006/relationships" id="256" r:id="R7063905b72be4dd4"/>
    <p:sldId xmlns:r="http://schemas.openxmlformats.org/officeDocument/2006/relationships" id="257" r:id="R42d85cf334744428"/>
    <p:sldId xmlns:r="http://schemas.openxmlformats.org/officeDocument/2006/relationships" id="258" r:id="R4bf4cf2bc5994504"/>
    <p:sldId xmlns:r="http://schemas.openxmlformats.org/officeDocument/2006/relationships" id="259" r:id="R874c2d2c66de4012"/>
    <p:sldId xmlns:r="http://schemas.openxmlformats.org/officeDocument/2006/relationships" id="260" r:id="R97ce8a736994489e"/>
    <p:sldId xmlns:r="http://schemas.openxmlformats.org/officeDocument/2006/relationships" id="261" r:id="R1854428693a2493f"/>
    <p:sldId xmlns:r="http://schemas.openxmlformats.org/officeDocument/2006/relationships" id="262" r:id="Re6ea13bdf3724e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1cefa4b1974518" /><Relationship Type="http://schemas.openxmlformats.org/officeDocument/2006/relationships/slide" Target="/ppt/slides/slide1.xml" Id="R7063905b72be4dd4" /><Relationship Type="http://schemas.openxmlformats.org/officeDocument/2006/relationships/slide" Target="/ppt/slides/slide2.xml" Id="R42d85cf334744428" /><Relationship Type="http://schemas.openxmlformats.org/officeDocument/2006/relationships/slide" Target="/ppt/slides/slide3.xml" Id="R4bf4cf2bc5994504" /><Relationship Type="http://schemas.openxmlformats.org/officeDocument/2006/relationships/slide" Target="/ppt/slides/slide4.xml" Id="R874c2d2c66de4012" /><Relationship Type="http://schemas.openxmlformats.org/officeDocument/2006/relationships/slide" Target="/ppt/slides/slide5.xml" Id="R97ce8a736994489e" /><Relationship Type="http://schemas.openxmlformats.org/officeDocument/2006/relationships/slide" Target="/ppt/slides/slide6.xml" Id="R1854428693a2493f" /><Relationship Type="http://schemas.openxmlformats.org/officeDocument/2006/relationships/slide" Target="/ppt/slides/slide7.xml" Id="Re6ea13bdf3724e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d14178dbbe4a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23259d1444cc1" /><Relationship Type="http://schemas.openxmlformats.org/officeDocument/2006/relationships/theme" Target="/ppt/slideMasters/theme/theme1.xml" Id="R7cf9ad00b10146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b23259d1444c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a394a284f4b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8d4605fef4d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0367df9944c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fd35ae03243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3ba831d654a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b255a7d8849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d1d75c1af47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NORGESKJØP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NORGESKJØP AS ble etablert [år] og holder til i Fagernes.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412 329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190 820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12 860 044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13 933 206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AASTVEIT ERLEND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AASTVEIT ESKIL FLOSTRAND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AASTVEIT OLAI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AASTVEIT ERLEND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AASTVEIT ESKIL FLOSTRAND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AASTVEIT OLAI  –  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Garlivegen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2900 Fagernes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991 861 130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NORGESKJØP AS</a:t>
            </a:r>
          </a:p>
        </p:txBody>
      </p:sp>
    </p:spTree>
  </p:cSld>
  <p:clrMapOvr>
    <a:masterClrMapping xmlns:a="http://schemas.openxmlformats.org/drawingml/2006/main"/>
  </p:clrMapOvr>
</p:sld>
</file>