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421696b786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ea7cc32c6f4c7a"/>
  </p:sldMasterIdLst>
  <p:sldIdLst>
    <p:sldId xmlns:r="http://schemas.openxmlformats.org/officeDocument/2006/relationships" id="256" r:id="R62555475be9c44bb"/>
    <p:sldId xmlns:r="http://schemas.openxmlformats.org/officeDocument/2006/relationships" id="257" r:id="Rf9358c10715f4f48"/>
    <p:sldId xmlns:r="http://schemas.openxmlformats.org/officeDocument/2006/relationships" id="258" r:id="R7ab55c90a67143e6"/>
    <p:sldId xmlns:r="http://schemas.openxmlformats.org/officeDocument/2006/relationships" id="259" r:id="R0e21fb044cc444ac"/>
    <p:sldId xmlns:r="http://schemas.openxmlformats.org/officeDocument/2006/relationships" id="260" r:id="R345688ae07734b69"/>
    <p:sldId xmlns:r="http://schemas.openxmlformats.org/officeDocument/2006/relationships" id="261" r:id="Redb0d30a0378470c"/>
    <p:sldId xmlns:r="http://schemas.openxmlformats.org/officeDocument/2006/relationships" id="262" r:id="R6b227b2b536640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ea7cc32c6f4c7a" /><Relationship Type="http://schemas.openxmlformats.org/officeDocument/2006/relationships/slide" Target="/ppt/slides/slide1.xml" Id="R62555475be9c44bb" /><Relationship Type="http://schemas.openxmlformats.org/officeDocument/2006/relationships/slide" Target="/ppt/slides/slide2.xml" Id="Rf9358c10715f4f48" /><Relationship Type="http://schemas.openxmlformats.org/officeDocument/2006/relationships/slide" Target="/ppt/slides/slide3.xml" Id="R7ab55c90a67143e6" /><Relationship Type="http://schemas.openxmlformats.org/officeDocument/2006/relationships/slide" Target="/ppt/slides/slide4.xml" Id="R0e21fb044cc444ac" /><Relationship Type="http://schemas.openxmlformats.org/officeDocument/2006/relationships/slide" Target="/ppt/slides/slide5.xml" Id="R345688ae07734b69" /><Relationship Type="http://schemas.openxmlformats.org/officeDocument/2006/relationships/slide" Target="/ppt/slides/slide6.xml" Id="Redb0d30a0378470c" /><Relationship Type="http://schemas.openxmlformats.org/officeDocument/2006/relationships/slide" Target="/ppt/slides/slide7.xml" Id="R6b227b2b536640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69163b8d140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790c511a46aa" /><Relationship Type="http://schemas.openxmlformats.org/officeDocument/2006/relationships/theme" Target="/ppt/slideMasters/theme/theme1.xml" Id="R61e5a2e62b1243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3790c511a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44566b09e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8550c1bd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90ca00b16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e4388e51b49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079e81a5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a357321dd4b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7801dbc5a42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THG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3 123 900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GUNNARSSON LEIF THOMAS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Gunnarsson, Belsjø terrasse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THG INVEST AS</a:t>
            </a:r>
          </a:p>
        </p:txBody>
      </p:sp>
    </p:spTree>
  </p:cSld>
  <p:clrMapOvr>
    <a:masterClrMapping xmlns:a="http://schemas.openxmlformats.org/drawingml/2006/main"/>
  </p:clrMapOvr>
</p:sld>
</file>