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d6d652bfd546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aed70f6c1c4ef0"/>
  </p:sldMasterIdLst>
  <p:sldIdLst>
    <p:sldId xmlns:r="http://schemas.openxmlformats.org/officeDocument/2006/relationships" id="256" r:id="R3a657ae25bb2434f"/>
    <p:sldId xmlns:r="http://schemas.openxmlformats.org/officeDocument/2006/relationships" id="257" r:id="R977dcfcac3a44926"/>
    <p:sldId xmlns:r="http://schemas.openxmlformats.org/officeDocument/2006/relationships" id="258" r:id="R26faebaf861649b6"/>
    <p:sldId xmlns:r="http://schemas.openxmlformats.org/officeDocument/2006/relationships" id="259" r:id="R343acf8a6d3e4e5e"/>
    <p:sldId xmlns:r="http://schemas.openxmlformats.org/officeDocument/2006/relationships" id="260" r:id="R53c2cba527d9447c"/>
    <p:sldId xmlns:r="http://schemas.openxmlformats.org/officeDocument/2006/relationships" id="261" r:id="R7f612902683741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ed70f6c1c4ef0" /><Relationship Type="http://schemas.openxmlformats.org/officeDocument/2006/relationships/slide" Target="/ppt/slides/slide1.xml" Id="R3a657ae25bb2434f" /><Relationship Type="http://schemas.openxmlformats.org/officeDocument/2006/relationships/slide" Target="/ppt/slides/slide2.xml" Id="R977dcfcac3a44926" /><Relationship Type="http://schemas.openxmlformats.org/officeDocument/2006/relationships/slide" Target="/ppt/slides/slide3.xml" Id="R26faebaf861649b6" /><Relationship Type="http://schemas.openxmlformats.org/officeDocument/2006/relationships/slide" Target="/ppt/slides/slide4.xml" Id="R343acf8a6d3e4e5e" /><Relationship Type="http://schemas.openxmlformats.org/officeDocument/2006/relationships/slide" Target="/ppt/slides/slide5.xml" Id="R53c2cba527d9447c" /><Relationship Type="http://schemas.openxmlformats.org/officeDocument/2006/relationships/slide" Target="/ppt/slides/slide6.xml" Id="R7f612902683741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7eb64605044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e7ea74a954016" /><Relationship Type="http://schemas.openxmlformats.org/officeDocument/2006/relationships/theme" Target="/ppt/slideMasters/theme/theme1.xml" Id="Rd8d1ddfca02a44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0e7ea74a9540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184f6a1ed4b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8fff4d45748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e5f8c640d4a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0e36bda1a45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1e816e85047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8927cdca540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GJENSIDIGESTIFTELSEN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−3 601 000 000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51 690 000 000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55 290 000 000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Stortingsgata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post@gjensidigestiftelsen.no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www.gjensidigestiftelsen.no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991 896 996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GJENSIDIGESTIFTELSEN</a:t>
            </a:r>
          </a:p>
        </p:txBody>
      </p:sp>
    </p:spTree>
  </p:cSld>
  <p:clrMapOvr>
    <a:masterClrMapping xmlns:a="http://schemas.openxmlformats.org/drawingml/2006/main"/>
  </p:clrMapOvr>
</p:sld>
</file>