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89fc7c08a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de0afa2f648b4"/>
  </p:sldMasterIdLst>
  <p:sldIdLst>
    <p:sldId xmlns:r="http://schemas.openxmlformats.org/officeDocument/2006/relationships" id="256" r:id="Rf4a62447c62e483c"/>
    <p:sldId xmlns:r="http://schemas.openxmlformats.org/officeDocument/2006/relationships" id="257" r:id="R7709c8e73a8745b6"/>
    <p:sldId xmlns:r="http://schemas.openxmlformats.org/officeDocument/2006/relationships" id="258" r:id="Raf169e70d2c14212"/>
    <p:sldId xmlns:r="http://schemas.openxmlformats.org/officeDocument/2006/relationships" id="259" r:id="R59079bedfe8547d1"/>
    <p:sldId xmlns:r="http://schemas.openxmlformats.org/officeDocument/2006/relationships" id="260" r:id="R04ed0ae3ef4b4f84"/>
    <p:sldId xmlns:r="http://schemas.openxmlformats.org/officeDocument/2006/relationships" id="261" r:id="R03b3e0cfce9a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de0afa2f648b4" /><Relationship Type="http://schemas.openxmlformats.org/officeDocument/2006/relationships/slide" Target="/ppt/slides/slide1.xml" Id="Rf4a62447c62e483c" /><Relationship Type="http://schemas.openxmlformats.org/officeDocument/2006/relationships/slide" Target="/ppt/slides/slide2.xml" Id="R7709c8e73a8745b6" /><Relationship Type="http://schemas.openxmlformats.org/officeDocument/2006/relationships/slide" Target="/ppt/slides/slide3.xml" Id="Raf169e70d2c14212" /><Relationship Type="http://schemas.openxmlformats.org/officeDocument/2006/relationships/slide" Target="/ppt/slides/slide4.xml" Id="R59079bedfe8547d1" /><Relationship Type="http://schemas.openxmlformats.org/officeDocument/2006/relationships/slide" Target="/ppt/slides/slide5.xml" Id="R04ed0ae3ef4b4f84" /><Relationship Type="http://schemas.openxmlformats.org/officeDocument/2006/relationships/slide" Target="/ppt/slides/slide6.xml" Id="R03b3e0cfce9a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70096fc43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5321419c4ab2" /><Relationship Type="http://schemas.openxmlformats.org/officeDocument/2006/relationships/theme" Target="/ppt/slideMasters/theme/theme1.xml" Id="R8dc56be04cda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b5321419c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5caa2e98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37e1e618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bb226160d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6d439c8a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74c5914c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7a63371e8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