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ceb3de15f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cbac5c2624f45"/>
  </p:sldMasterIdLst>
  <p:sldIdLst>
    <p:sldId xmlns:r="http://schemas.openxmlformats.org/officeDocument/2006/relationships" id="256" r:id="R1556d6b29fd24d73"/>
    <p:sldId xmlns:r="http://schemas.openxmlformats.org/officeDocument/2006/relationships" id="257" r:id="R0739169ed1c04d67"/>
    <p:sldId xmlns:r="http://schemas.openxmlformats.org/officeDocument/2006/relationships" id="258" r:id="R83dfa6cdd65d452b"/>
    <p:sldId xmlns:r="http://schemas.openxmlformats.org/officeDocument/2006/relationships" id="259" r:id="R571e3cd77a4b42cc"/>
    <p:sldId xmlns:r="http://schemas.openxmlformats.org/officeDocument/2006/relationships" id="260" r:id="R691ce76729464654"/>
    <p:sldId xmlns:r="http://schemas.openxmlformats.org/officeDocument/2006/relationships" id="261" r:id="Rf7d46169ca514cd5"/>
    <p:sldId xmlns:r="http://schemas.openxmlformats.org/officeDocument/2006/relationships" id="262" r:id="R134438b3ef1d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cbac5c2624f45" /><Relationship Type="http://schemas.openxmlformats.org/officeDocument/2006/relationships/slide" Target="/ppt/slides/slide1.xml" Id="R1556d6b29fd24d73" /><Relationship Type="http://schemas.openxmlformats.org/officeDocument/2006/relationships/slide" Target="/ppt/slides/slide2.xml" Id="R0739169ed1c04d67" /><Relationship Type="http://schemas.openxmlformats.org/officeDocument/2006/relationships/slide" Target="/ppt/slides/slide3.xml" Id="R83dfa6cdd65d452b" /><Relationship Type="http://schemas.openxmlformats.org/officeDocument/2006/relationships/slide" Target="/ppt/slides/slide4.xml" Id="R571e3cd77a4b42cc" /><Relationship Type="http://schemas.openxmlformats.org/officeDocument/2006/relationships/slide" Target="/ppt/slides/slide5.xml" Id="R691ce76729464654" /><Relationship Type="http://schemas.openxmlformats.org/officeDocument/2006/relationships/slide" Target="/ppt/slides/slide6.xml" Id="Rf7d46169ca514cd5" /><Relationship Type="http://schemas.openxmlformats.org/officeDocument/2006/relationships/slide" Target="/ppt/slides/slide7.xml" Id="R134438b3ef1d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81fe1ac95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1df545b1431e" /><Relationship Type="http://schemas.openxmlformats.org/officeDocument/2006/relationships/theme" Target="/ppt/slideMasters/theme/theme1.xml" Id="Re627adb7a9c4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51df545b1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240f9fd6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a1f01cdc0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608f488c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4e828e601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df2215d4d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12033598c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0b33cfea5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ØDEGÅRDEN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