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2edf4311ab6460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5e59ef5182d4ee2"/>
  </p:sldMasterIdLst>
  <p:sldIdLst>
    <p:sldId xmlns:r="http://schemas.openxmlformats.org/officeDocument/2006/relationships" id="256" r:id="R0f3f2a4d935f4088"/>
    <p:sldId xmlns:r="http://schemas.openxmlformats.org/officeDocument/2006/relationships" id="257" r:id="Ra4b2c89625814ad0"/>
    <p:sldId xmlns:r="http://schemas.openxmlformats.org/officeDocument/2006/relationships" id="258" r:id="R1476ba22fb40465c"/>
    <p:sldId xmlns:r="http://schemas.openxmlformats.org/officeDocument/2006/relationships" id="259" r:id="R6140935c2da643ca"/>
    <p:sldId xmlns:r="http://schemas.openxmlformats.org/officeDocument/2006/relationships" id="260" r:id="R7cdf280ecf5644b7"/>
    <p:sldId xmlns:r="http://schemas.openxmlformats.org/officeDocument/2006/relationships" id="261" r:id="R56f431cd7e3a4e0c"/>
    <p:sldId xmlns:r="http://schemas.openxmlformats.org/officeDocument/2006/relationships" id="262" r:id="R456abbe1c9214d7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e59ef5182d4ee2" /><Relationship Type="http://schemas.openxmlformats.org/officeDocument/2006/relationships/slide" Target="/ppt/slides/slide1.xml" Id="R0f3f2a4d935f4088" /><Relationship Type="http://schemas.openxmlformats.org/officeDocument/2006/relationships/slide" Target="/ppt/slides/slide2.xml" Id="Ra4b2c89625814ad0" /><Relationship Type="http://schemas.openxmlformats.org/officeDocument/2006/relationships/slide" Target="/ppt/slides/slide3.xml" Id="R1476ba22fb40465c" /><Relationship Type="http://schemas.openxmlformats.org/officeDocument/2006/relationships/slide" Target="/ppt/slides/slide4.xml" Id="R6140935c2da643ca" /><Relationship Type="http://schemas.openxmlformats.org/officeDocument/2006/relationships/slide" Target="/ppt/slides/slide5.xml" Id="R7cdf280ecf5644b7" /><Relationship Type="http://schemas.openxmlformats.org/officeDocument/2006/relationships/slide" Target="/ppt/slides/slide6.xml" Id="R56f431cd7e3a4e0c" /><Relationship Type="http://schemas.openxmlformats.org/officeDocument/2006/relationships/slide" Target="/ppt/slides/slide7.xml" Id="R456abbe1c9214d7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ca836a7656451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2865ed77994bbc" /><Relationship Type="http://schemas.openxmlformats.org/officeDocument/2006/relationships/theme" Target="/ppt/slideMasters/theme/theme1.xml" Id="R497bf8ab220d4cc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c2865ed77994bb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e7f62281664d8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f7819a53254a6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5d99a09a23424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45e056684548e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a8389f2ca041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9516bb775d42e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77ca50865044d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LØ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 INVEST AS ble etablert [år] og holder til i Hokksund.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1 005 419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1 827 576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1 845 777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LAILA ØDEGÅRDEN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Neverlia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3302 Hokksund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991 903 607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 INVEST AS</a:t>
            </a:r>
          </a:p>
        </p:txBody>
      </p:sp>
    </p:spTree>
  </p:cSld>
  <p:clrMapOvr>
    <a:masterClrMapping xmlns:a="http://schemas.openxmlformats.org/drawingml/2006/main"/>
  </p:clrMapOvr>
</p:sld>
</file>