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c71d51d7c1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6ba4b374d543b5"/>
  </p:sldMasterIdLst>
  <p:sldIdLst>
    <p:sldId xmlns:r="http://schemas.openxmlformats.org/officeDocument/2006/relationships" id="256" r:id="Rc58ac88cc31d4017"/>
    <p:sldId xmlns:r="http://schemas.openxmlformats.org/officeDocument/2006/relationships" id="257" r:id="Re3a87f4e9747455d"/>
    <p:sldId xmlns:r="http://schemas.openxmlformats.org/officeDocument/2006/relationships" id="258" r:id="R2d41accdf20646f8"/>
    <p:sldId xmlns:r="http://schemas.openxmlformats.org/officeDocument/2006/relationships" id="259" r:id="R91b61f838ba54585"/>
    <p:sldId xmlns:r="http://schemas.openxmlformats.org/officeDocument/2006/relationships" id="260" r:id="Rbd57bd604c844385"/>
    <p:sldId xmlns:r="http://schemas.openxmlformats.org/officeDocument/2006/relationships" id="261" r:id="Rb936c87782994567"/>
    <p:sldId xmlns:r="http://schemas.openxmlformats.org/officeDocument/2006/relationships" id="262" r:id="Rb258baaf1821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ba4b374d543b5" /><Relationship Type="http://schemas.openxmlformats.org/officeDocument/2006/relationships/slide" Target="/ppt/slides/slide1.xml" Id="Rc58ac88cc31d4017" /><Relationship Type="http://schemas.openxmlformats.org/officeDocument/2006/relationships/slide" Target="/ppt/slides/slide2.xml" Id="Re3a87f4e9747455d" /><Relationship Type="http://schemas.openxmlformats.org/officeDocument/2006/relationships/slide" Target="/ppt/slides/slide3.xml" Id="R2d41accdf20646f8" /><Relationship Type="http://schemas.openxmlformats.org/officeDocument/2006/relationships/slide" Target="/ppt/slides/slide4.xml" Id="R91b61f838ba54585" /><Relationship Type="http://schemas.openxmlformats.org/officeDocument/2006/relationships/slide" Target="/ppt/slides/slide5.xml" Id="Rbd57bd604c844385" /><Relationship Type="http://schemas.openxmlformats.org/officeDocument/2006/relationships/slide" Target="/ppt/slides/slide6.xml" Id="Rb936c87782994567" /><Relationship Type="http://schemas.openxmlformats.org/officeDocument/2006/relationships/slide" Target="/ppt/slides/slide7.xml" Id="Rb258baaf1821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1c4392ba14b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f2f78533c47a4" /><Relationship Type="http://schemas.openxmlformats.org/officeDocument/2006/relationships/theme" Target="/ppt/slideMasters/theme/theme1.xml" Id="R66f25e582c124d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6f2f78533c47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8c0997b4447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85d7270f14c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31855b163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a16bba219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0734e2c15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120fb6f2a4b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f5ffee13146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649 999 000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746 872 000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VIEW HOLDING AS  –  35,6 %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CO-INVEST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VIEW HOLDING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CO-INVEST AS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viewgroupas@viewledger.com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991 950 710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