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08fcf09d9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0457fa14f4b29"/>
  </p:sldMasterIdLst>
  <p:sldIdLst>
    <p:sldId xmlns:r="http://schemas.openxmlformats.org/officeDocument/2006/relationships" id="256" r:id="Re479530ed498442f"/>
    <p:sldId xmlns:r="http://schemas.openxmlformats.org/officeDocument/2006/relationships" id="257" r:id="R3af6f8d083c34baa"/>
    <p:sldId xmlns:r="http://schemas.openxmlformats.org/officeDocument/2006/relationships" id="258" r:id="Rc50cd6cca3be4edf"/>
    <p:sldId xmlns:r="http://schemas.openxmlformats.org/officeDocument/2006/relationships" id="259" r:id="Rf9ec67d29cff49ce"/>
    <p:sldId xmlns:r="http://schemas.openxmlformats.org/officeDocument/2006/relationships" id="260" r:id="Re5b27657a2da40e6"/>
    <p:sldId xmlns:r="http://schemas.openxmlformats.org/officeDocument/2006/relationships" id="261" r:id="R262387774bfa45b5"/>
    <p:sldId xmlns:r="http://schemas.openxmlformats.org/officeDocument/2006/relationships" id="262" r:id="R6dd2dc786815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0457fa14f4b29" /><Relationship Type="http://schemas.openxmlformats.org/officeDocument/2006/relationships/slide" Target="/ppt/slides/slide1.xml" Id="Re479530ed498442f" /><Relationship Type="http://schemas.openxmlformats.org/officeDocument/2006/relationships/slide" Target="/ppt/slides/slide2.xml" Id="R3af6f8d083c34baa" /><Relationship Type="http://schemas.openxmlformats.org/officeDocument/2006/relationships/slide" Target="/ppt/slides/slide3.xml" Id="Rc50cd6cca3be4edf" /><Relationship Type="http://schemas.openxmlformats.org/officeDocument/2006/relationships/slide" Target="/ppt/slides/slide4.xml" Id="Rf9ec67d29cff49ce" /><Relationship Type="http://schemas.openxmlformats.org/officeDocument/2006/relationships/slide" Target="/ppt/slides/slide5.xml" Id="Re5b27657a2da40e6" /><Relationship Type="http://schemas.openxmlformats.org/officeDocument/2006/relationships/slide" Target="/ppt/slides/slide6.xml" Id="R262387774bfa45b5" /><Relationship Type="http://schemas.openxmlformats.org/officeDocument/2006/relationships/slide" Target="/ppt/slides/slide7.xml" Id="R6dd2dc786815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6d95680ec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a88b5520645d2" /><Relationship Type="http://schemas.openxmlformats.org/officeDocument/2006/relationships/theme" Target="/ppt/slideMasters/theme/theme1.xml" Id="R129dd58ab3c4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a88b55206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8e614f50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60d295e58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73323f8a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d453b359b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ef53e4ef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b72cf757b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dbc1234f5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HERHOLDT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19 762 948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136 981 125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142 857 289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Træleborgveien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post@herholdt.no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