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76e87dfca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3f43bce644a33"/>
  </p:sldMasterIdLst>
  <p:sldIdLst>
    <p:sldId xmlns:r="http://schemas.openxmlformats.org/officeDocument/2006/relationships" id="256" r:id="R0c18152208d94115"/>
    <p:sldId xmlns:r="http://schemas.openxmlformats.org/officeDocument/2006/relationships" id="257" r:id="R94697e79e93a48fc"/>
    <p:sldId xmlns:r="http://schemas.openxmlformats.org/officeDocument/2006/relationships" id="258" r:id="R16314484fea249d0"/>
    <p:sldId xmlns:r="http://schemas.openxmlformats.org/officeDocument/2006/relationships" id="259" r:id="R8fda24e837694188"/>
    <p:sldId xmlns:r="http://schemas.openxmlformats.org/officeDocument/2006/relationships" id="260" r:id="R13e0b55db14249bb"/>
    <p:sldId xmlns:r="http://schemas.openxmlformats.org/officeDocument/2006/relationships" id="261" r:id="R7858017d447f4d61"/>
    <p:sldId xmlns:r="http://schemas.openxmlformats.org/officeDocument/2006/relationships" id="262" r:id="R6bedd24c6dcd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3f43bce644a33" /><Relationship Type="http://schemas.openxmlformats.org/officeDocument/2006/relationships/slide" Target="/ppt/slides/slide1.xml" Id="R0c18152208d94115" /><Relationship Type="http://schemas.openxmlformats.org/officeDocument/2006/relationships/slide" Target="/ppt/slides/slide2.xml" Id="R94697e79e93a48fc" /><Relationship Type="http://schemas.openxmlformats.org/officeDocument/2006/relationships/slide" Target="/ppt/slides/slide3.xml" Id="R16314484fea249d0" /><Relationship Type="http://schemas.openxmlformats.org/officeDocument/2006/relationships/slide" Target="/ppt/slides/slide4.xml" Id="R8fda24e837694188" /><Relationship Type="http://schemas.openxmlformats.org/officeDocument/2006/relationships/slide" Target="/ppt/slides/slide5.xml" Id="R13e0b55db14249bb" /><Relationship Type="http://schemas.openxmlformats.org/officeDocument/2006/relationships/slide" Target="/ppt/slides/slide6.xml" Id="R7858017d447f4d61" /><Relationship Type="http://schemas.openxmlformats.org/officeDocument/2006/relationships/slide" Target="/ppt/slides/slide7.xml" Id="R6bedd24c6dcd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590d22bd7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910d476f4796" /><Relationship Type="http://schemas.openxmlformats.org/officeDocument/2006/relationships/theme" Target="/ppt/slideMasters/theme/theme1.xml" Id="R8dd59958683b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d910d476f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1c4fc8bfa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89412f63b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c8c18d7bd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08935ddd1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ca7617b4d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3da49ed2043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0dc30e010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BORKEN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87 198 761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103 043 272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ARVE 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bengt.arve.rem@arcticsec.no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991 967 583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BORKEN AS</a:t>
            </a:r>
          </a:p>
        </p:txBody>
      </p:sp>
    </p:spTree>
  </p:cSld>
  <p:clrMapOvr>
    <a:masterClrMapping xmlns:a="http://schemas.openxmlformats.org/drawingml/2006/main"/>
  </p:clrMapOvr>
</p:sld>
</file>