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895cfc867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01db9405cd4875"/>
  </p:sldMasterIdLst>
  <p:sldIdLst>
    <p:sldId xmlns:r="http://schemas.openxmlformats.org/officeDocument/2006/relationships" id="256" r:id="R87e0da8ca0e24e1f"/>
    <p:sldId xmlns:r="http://schemas.openxmlformats.org/officeDocument/2006/relationships" id="257" r:id="R20030b1e3af043c9"/>
    <p:sldId xmlns:r="http://schemas.openxmlformats.org/officeDocument/2006/relationships" id="258" r:id="R0a127752c8574b7e"/>
    <p:sldId xmlns:r="http://schemas.openxmlformats.org/officeDocument/2006/relationships" id="259" r:id="Reddcd23584f045ae"/>
    <p:sldId xmlns:r="http://schemas.openxmlformats.org/officeDocument/2006/relationships" id="260" r:id="R3814cd9f13504120"/>
    <p:sldId xmlns:r="http://schemas.openxmlformats.org/officeDocument/2006/relationships" id="261" r:id="R7a5f9fea0e9e4c39"/>
    <p:sldId xmlns:r="http://schemas.openxmlformats.org/officeDocument/2006/relationships" id="262" r:id="Rcec9ac9fd1b6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1db9405cd4875" /><Relationship Type="http://schemas.openxmlformats.org/officeDocument/2006/relationships/slide" Target="/ppt/slides/slide1.xml" Id="R87e0da8ca0e24e1f" /><Relationship Type="http://schemas.openxmlformats.org/officeDocument/2006/relationships/slide" Target="/ppt/slides/slide2.xml" Id="R20030b1e3af043c9" /><Relationship Type="http://schemas.openxmlformats.org/officeDocument/2006/relationships/slide" Target="/ppt/slides/slide3.xml" Id="R0a127752c8574b7e" /><Relationship Type="http://schemas.openxmlformats.org/officeDocument/2006/relationships/slide" Target="/ppt/slides/slide4.xml" Id="Reddcd23584f045ae" /><Relationship Type="http://schemas.openxmlformats.org/officeDocument/2006/relationships/slide" Target="/ppt/slides/slide5.xml" Id="R3814cd9f13504120" /><Relationship Type="http://schemas.openxmlformats.org/officeDocument/2006/relationships/slide" Target="/ppt/slides/slide6.xml" Id="R7a5f9fea0e9e4c39" /><Relationship Type="http://schemas.openxmlformats.org/officeDocument/2006/relationships/slide" Target="/ppt/slides/slide7.xml" Id="Rcec9ac9fd1b6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2dfc2c670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e6bae62324118" /><Relationship Type="http://schemas.openxmlformats.org/officeDocument/2006/relationships/theme" Target="/ppt/slideMasters/theme/theme1.xml" Id="R82075363b46341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be6bae623241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317f7d296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63c269f6b45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bee9eabdc46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f02438fe547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b297038f140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557f08a3645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904f41de442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HOTELL NORGE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HOTELL NORGE EIENDOM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10 760 218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991 988 858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