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101c51a24449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becff3b7644a6a"/>
  </p:sldMasterIdLst>
  <p:sldIdLst>
    <p:sldId xmlns:r="http://schemas.openxmlformats.org/officeDocument/2006/relationships" id="256" r:id="Rba22a08e9bfa4963"/>
    <p:sldId xmlns:r="http://schemas.openxmlformats.org/officeDocument/2006/relationships" id="257" r:id="Reacfb8bd3ed5472e"/>
    <p:sldId xmlns:r="http://schemas.openxmlformats.org/officeDocument/2006/relationships" id="258" r:id="R466f6349967943bf"/>
    <p:sldId xmlns:r="http://schemas.openxmlformats.org/officeDocument/2006/relationships" id="259" r:id="R7c3bca740b804208"/>
    <p:sldId xmlns:r="http://schemas.openxmlformats.org/officeDocument/2006/relationships" id="260" r:id="Rcc2b475c990d444b"/>
    <p:sldId xmlns:r="http://schemas.openxmlformats.org/officeDocument/2006/relationships" id="261" r:id="Rf231c88e99394b52"/>
    <p:sldId xmlns:r="http://schemas.openxmlformats.org/officeDocument/2006/relationships" id="262" r:id="R736ef2cb65914b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becff3b7644a6a" /><Relationship Type="http://schemas.openxmlformats.org/officeDocument/2006/relationships/slide" Target="/ppt/slides/slide1.xml" Id="Rba22a08e9bfa4963" /><Relationship Type="http://schemas.openxmlformats.org/officeDocument/2006/relationships/slide" Target="/ppt/slides/slide2.xml" Id="Reacfb8bd3ed5472e" /><Relationship Type="http://schemas.openxmlformats.org/officeDocument/2006/relationships/slide" Target="/ppt/slides/slide3.xml" Id="R466f6349967943bf" /><Relationship Type="http://schemas.openxmlformats.org/officeDocument/2006/relationships/slide" Target="/ppt/slides/slide4.xml" Id="R7c3bca740b804208" /><Relationship Type="http://schemas.openxmlformats.org/officeDocument/2006/relationships/slide" Target="/ppt/slides/slide5.xml" Id="Rcc2b475c990d444b" /><Relationship Type="http://schemas.openxmlformats.org/officeDocument/2006/relationships/slide" Target="/ppt/slides/slide6.xml" Id="Rf231c88e99394b52" /><Relationship Type="http://schemas.openxmlformats.org/officeDocument/2006/relationships/slide" Target="/ppt/slides/slide7.xml" Id="R736ef2cb65914b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990afeff4a49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ca8ab6b7a45e0" /><Relationship Type="http://schemas.openxmlformats.org/officeDocument/2006/relationships/theme" Target="/ppt/slideMasters/theme/theme1.xml" Id="R2a023e8b311040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9ca8ab6b7a45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81e67ee3548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f5cd027834a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a87b66ea049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cab2ee6214b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bb1478ea74a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490e8fd5443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8d8d7954a4a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SEWELL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SEWELL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150 266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59 381 252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59 441 586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ASPAAS HALVOR SEWELL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Halvor Aspaas, Glosliveien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halvor.aspaas@ecitcapstone.no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992 017 341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