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102218073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dd91e0db7444a"/>
  </p:sldMasterIdLst>
  <p:sldIdLst>
    <p:sldId xmlns:r="http://schemas.openxmlformats.org/officeDocument/2006/relationships" id="256" r:id="R4be3b508d66042f0"/>
    <p:sldId xmlns:r="http://schemas.openxmlformats.org/officeDocument/2006/relationships" id="257" r:id="R28fa1d0d421c443d"/>
    <p:sldId xmlns:r="http://schemas.openxmlformats.org/officeDocument/2006/relationships" id="258" r:id="R258329b1df594e1f"/>
    <p:sldId xmlns:r="http://schemas.openxmlformats.org/officeDocument/2006/relationships" id="259" r:id="Rd12768cf34444c86"/>
    <p:sldId xmlns:r="http://schemas.openxmlformats.org/officeDocument/2006/relationships" id="260" r:id="Rbd73ac50c8d64019"/>
    <p:sldId xmlns:r="http://schemas.openxmlformats.org/officeDocument/2006/relationships" id="261" r:id="Redd5af6753fe4c8b"/>
    <p:sldId xmlns:r="http://schemas.openxmlformats.org/officeDocument/2006/relationships" id="262" r:id="R8244df9228df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dd91e0db7444a" /><Relationship Type="http://schemas.openxmlformats.org/officeDocument/2006/relationships/slide" Target="/ppt/slides/slide1.xml" Id="R4be3b508d66042f0" /><Relationship Type="http://schemas.openxmlformats.org/officeDocument/2006/relationships/slide" Target="/ppt/slides/slide2.xml" Id="R28fa1d0d421c443d" /><Relationship Type="http://schemas.openxmlformats.org/officeDocument/2006/relationships/slide" Target="/ppt/slides/slide3.xml" Id="R258329b1df594e1f" /><Relationship Type="http://schemas.openxmlformats.org/officeDocument/2006/relationships/slide" Target="/ppt/slides/slide4.xml" Id="Rd12768cf34444c86" /><Relationship Type="http://schemas.openxmlformats.org/officeDocument/2006/relationships/slide" Target="/ppt/slides/slide5.xml" Id="Rbd73ac50c8d64019" /><Relationship Type="http://schemas.openxmlformats.org/officeDocument/2006/relationships/slide" Target="/ppt/slides/slide6.xml" Id="Redd5af6753fe4c8b" /><Relationship Type="http://schemas.openxmlformats.org/officeDocument/2006/relationships/slide" Target="/ppt/slides/slide7.xml" Id="R8244df9228df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eafa0be40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9632cc994e9d" /><Relationship Type="http://schemas.openxmlformats.org/officeDocument/2006/relationships/theme" Target="/ppt/slideMasters/theme/theme1.xml" Id="R6ed84fa4d1dc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99632cc99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2a748f26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5c9699420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c5ffbfac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9deebacd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0b225b07d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78841ba0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04dc8735b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70 104 304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TURID WENCHE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TORDAL LARS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