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afc922b02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a8b9c0a044fbd"/>
  </p:sldMasterIdLst>
  <p:sldIdLst>
    <p:sldId xmlns:r="http://schemas.openxmlformats.org/officeDocument/2006/relationships" id="256" r:id="R9199fb386db341e3"/>
    <p:sldId xmlns:r="http://schemas.openxmlformats.org/officeDocument/2006/relationships" id="257" r:id="Ra70c0002983d4f20"/>
    <p:sldId xmlns:r="http://schemas.openxmlformats.org/officeDocument/2006/relationships" id="258" r:id="R0df5b3b90bfb42e7"/>
    <p:sldId xmlns:r="http://schemas.openxmlformats.org/officeDocument/2006/relationships" id="259" r:id="R4e597ff2ef80495c"/>
    <p:sldId xmlns:r="http://schemas.openxmlformats.org/officeDocument/2006/relationships" id="260" r:id="R8475f93f419047de"/>
    <p:sldId xmlns:r="http://schemas.openxmlformats.org/officeDocument/2006/relationships" id="261" r:id="R11359d569efb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a8b9c0a044fbd" /><Relationship Type="http://schemas.openxmlformats.org/officeDocument/2006/relationships/slide" Target="/ppt/slides/slide1.xml" Id="R9199fb386db341e3" /><Relationship Type="http://schemas.openxmlformats.org/officeDocument/2006/relationships/slide" Target="/ppt/slides/slide2.xml" Id="Ra70c0002983d4f20" /><Relationship Type="http://schemas.openxmlformats.org/officeDocument/2006/relationships/slide" Target="/ppt/slides/slide3.xml" Id="R0df5b3b90bfb42e7" /><Relationship Type="http://schemas.openxmlformats.org/officeDocument/2006/relationships/slide" Target="/ppt/slides/slide4.xml" Id="R4e597ff2ef80495c" /><Relationship Type="http://schemas.openxmlformats.org/officeDocument/2006/relationships/slide" Target="/ppt/slides/slide5.xml" Id="R8475f93f419047de" /><Relationship Type="http://schemas.openxmlformats.org/officeDocument/2006/relationships/slide" Target="/ppt/slides/slide6.xml" Id="R11359d569efb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7ba6dd37f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43d0bbd454bb1" /><Relationship Type="http://schemas.openxmlformats.org/officeDocument/2006/relationships/theme" Target="/ppt/slideMasters/theme/theme1.xml" Id="R8340d74048c5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43d0bbd45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c5765f5b4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063898ec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23113887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33a36d2e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cdf680fab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315baf364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