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b446bd6aa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0b97166b74d39"/>
  </p:sldMasterIdLst>
  <p:sldIdLst>
    <p:sldId xmlns:r="http://schemas.openxmlformats.org/officeDocument/2006/relationships" id="256" r:id="R2da2dbf9cb2c4ee9"/>
    <p:sldId xmlns:r="http://schemas.openxmlformats.org/officeDocument/2006/relationships" id="257" r:id="R310e4ec519b84e1c"/>
    <p:sldId xmlns:r="http://schemas.openxmlformats.org/officeDocument/2006/relationships" id="258" r:id="Rdcad7b4d1c4f4499"/>
    <p:sldId xmlns:r="http://schemas.openxmlformats.org/officeDocument/2006/relationships" id="259" r:id="R864ad44a3d3f4d55"/>
    <p:sldId xmlns:r="http://schemas.openxmlformats.org/officeDocument/2006/relationships" id="260" r:id="R3c5b40c2e87c46bd"/>
    <p:sldId xmlns:r="http://schemas.openxmlformats.org/officeDocument/2006/relationships" id="261" r:id="R8a0ee06777ab48bb"/>
    <p:sldId xmlns:r="http://schemas.openxmlformats.org/officeDocument/2006/relationships" id="262" r:id="R1a0822a2ac66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0b97166b74d39" /><Relationship Type="http://schemas.openxmlformats.org/officeDocument/2006/relationships/slide" Target="/ppt/slides/slide1.xml" Id="R2da2dbf9cb2c4ee9" /><Relationship Type="http://schemas.openxmlformats.org/officeDocument/2006/relationships/slide" Target="/ppt/slides/slide2.xml" Id="R310e4ec519b84e1c" /><Relationship Type="http://schemas.openxmlformats.org/officeDocument/2006/relationships/slide" Target="/ppt/slides/slide3.xml" Id="Rdcad7b4d1c4f4499" /><Relationship Type="http://schemas.openxmlformats.org/officeDocument/2006/relationships/slide" Target="/ppt/slides/slide4.xml" Id="R864ad44a3d3f4d55" /><Relationship Type="http://schemas.openxmlformats.org/officeDocument/2006/relationships/slide" Target="/ppt/slides/slide5.xml" Id="R3c5b40c2e87c46bd" /><Relationship Type="http://schemas.openxmlformats.org/officeDocument/2006/relationships/slide" Target="/ppt/slides/slide6.xml" Id="R8a0ee06777ab48bb" /><Relationship Type="http://schemas.openxmlformats.org/officeDocument/2006/relationships/slide" Target="/ppt/slides/slide7.xml" Id="R1a0822a2ac66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0f5b9590af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e4a318dcf4d41" /><Relationship Type="http://schemas.openxmlformats.org/officeDocument/2006/relationships/theme" Target="/ppt/slideMasters/theme/theme1.xml" Id="Re90043d31260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e4a318dcf4d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f1a1552548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42cba03c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756129be145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c6e2d954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6549084e34c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f0923629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dae9ac11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