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e6bbfe5b54b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ffb997e7d24397"/>
  </p:sldMasterIdLst>
  <p:sldIdLst>
    <p:sldId xmlns:r="http://schemas.openxmlformats.org/officeDocument/2006/relationships" id="256" r:id="R695e4eea8cf04155"/>
    <p:sldId xmlns:r="http://schemas.openxmlformats.org/officeDocument/2006/relationships" id="257" r:id="R43421e052320419a"/>
    <p:sldId xmlns:r="http://schemas.openxmlformats.org/officeDocument/2006/relationships" id="258" r:id="R88071a06bb894cf8"/>
    <p:sldId xmlns:r="http://schemas.openxmlformats.org/officeDocument/2006/relationships" id="259" r:id="Rc4140fb2e9ff41b8"/>
    <p:sldId xmlns:r="http://schemas.openxmlformats.org/officeDocument/2006/relationships" id="260" r:id="R6ddce9e7690f49a4"/>
    <p:sldId xmlns:r="http://schemas.openxmlformats.org/officeDocument/2006/relationships" id="261" r:id="R31207ed7194a4fc1"/>
    <p:sldId xmlns:r="http://schemas.openxmlformats.org/officeDocument/2006/relationships" id="262" r:id="R39ec3da18cbe4a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fb997e7d24397" /><Relationship Type="http://schemas.openxmlformats.org/officeDocument/2006/relationships/slide" Target="/ppt/slides/slide1.xml" Id="R695e4eea8cf04155" /><Relationship Type="http://schemas.openxmlformats.org/officeDocument/2006/relationships/slide" Target="/ppt/slides/slide2.xml" Id="R43421e052320419a" /><Relationship Type="http://schemas.openxmlformats.org/officeDocument/2006/relationships/slide" Target="/ppt/slides/slide3.xml" Id="R88071a06bb894cf8" /><Relationship Type="http://schemas.openxmlformats.org/officeDocument/2006/relationships/slide" Target="/ppt/slides/slide4.xml" Id="Rc4140fb2e9ff41b8" /><Relationship Type="http://schemas.openxmlformats.org/officeDocument/2006/relationships/slide" Target="/ppt/slides/slide5.xml" Id="R6ddce9e7690f49a4" /><Relationship Type="http://schemas.openxmlformats.org/officeDocument/2006/relationships/slide" Target="/ppt/slides/slide6.xml" Id="R31207ed7194a4fc1" /><Relationship Type="http://schemas.openxmlformats.org/officeDocument/2006/relationships/slide" Target="/ppt/slides/slide7.xml" Id="R39ec3da18cbe4a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8b77272784d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dff679eac432c" /><Relationship Type="http://schemas.openxmlformats.org/officeDocument/2006/relationships/theme" Target="/ppt/slideMasters/theme/theme1.xml" Id="R943908e25468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1dff679eac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4eb86a84b4d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2db0df61c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7bd8e1237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c29ccef4142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5935bc3a84a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28187c50d4a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6c69eb70646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MATTERHORN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42 804 556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532 791 625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565 620 894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KLAVENESS ANNA T RAMM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