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942ead2c33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768f31cbf476b"/>
  </p:sldMasterIdLst>
  <p:sldIdLst>
    <p:sldId xmlns:r="http://schemas.openxmlformats.org/officeDocument/2006/relationships" id="256" r:id="R6d8ea5d3ddf64a7a"/>
    <p:sldId xmlns:r="http://schemas.openxmlformats.org/officeDocument/2006/relationships" id="257" r:id="R5547b64dee2f4678"/>
    <p:sldId xmlns:r="http://schemas.openxmlformats.org/officeDocument/2006/relationships" id="258" r:id="R1758b9b5becf4f1c"/>
    <p:sldId xmlns:r="http://schemas.openxmlformats.org/officeDocument/2006/relationships" id="259" r:id="R1fc4c6ac2b9742a1"/>
    <p:sldId xmlns:r="http://schemas.openxmlformats.org/officeDocument/2006/relationships" id="260" r:id="Ra5dcf34b6d8f42bd"/>
    <p:sldId xmlns:r="http://schemas.openxmlformats.org/officeDocument/2006/relationships" id="261" r:id="Rbb8899942ba84dba"/>
    <p:sldId xmlns:r="http://schemas.openxmlformats.org/officeDocument/2006/relationships" id="262" r:id="Rf07f7f9b8341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768f31cbf476b" /><Relationship Type="http://schemas.openxmlformats.org/officeDocument/2006/relationships/slide" Target="/ppt/slides/slide1.xml" Id="R6d8ea5d3ddf64a7a" /><Relationship Type="http://schemas.openxmlformats.org/officeDocument/2006/relationships/slide" Target="/ppt/slides/slide2.xml" Id="R5547b64dee2f4678" /><Relationship Type="http://schemas.openxmlformats.org/officeDocument/2006/relationships/slide" Target="/ppt/slides/slide3.xml" Id="R1758b9b5becf4f1c" /><Relationship Type="http://schemas.openxmlformats.org/officeDocument/2006/relationships/slide" Target="/ppt/slides/slide4.xml" Id="R1fc4c6ac2b9742a1" /><Relationship Type="http://schemas.openxmlformats.org/officeDocument/2006/relationships/slide" Target="/ppt/slides/slide5.xml" Id="Ra5dcf34b6d8f42bd" /><Relationship Type="http://schemas.openxmlformats.org/officeDocument/2006/relationships/slide" Target="/ppt/slides/slide6.xml" Id="Rbb8899942ba84dba" /><Relationship Type="http://schemas.openxmlformats.org/officeDocument/2006/relationships/slide" Target="/ppt/slides/slide7.xml" Id="Rf07f7f9b8341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852c64a46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f66792a34a3b" /><Relationship Type="http://schemas.openxmlformats.org/officeDocument/2006/relationships/theme" Target="/ppt/slideMasters/theme/theme1.xml" Id="Rddeb95f9b4fc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6f66792a3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f5ecddb7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99723535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e542c13a6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ac733104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bf0a8d024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0e4c9476a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8a28b754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44 947 442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629 881 573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AXEL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