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8e10e841e6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15b321c4c458e"/>
  </p:sldMasterIdLst>
  <p:sldIdLst>
    <p:sldId xmlns:r="http://schemas.openxmlformats.org/officeDocument/2006/relationships" id="256" r:id="R9359becd256f4e93"/>
    <p:sldId xmlns:r="http://schemas.openxmlformats.org/officeDocument/2006/relationships" id="257" r:id="Re32c937b503f49ba"/>
    <p:sldId xmlns:r="http://schemas.openxmlformats.org/officeDocument/2006/relationships" id="258" r:id="R4bd5f3181be34bb6"/>
    <p:sldId xmlns:r="http://schemas.openxmlformats.org/officeDocument/2006/relationships" id="259" r:id="R9af0f8b523884aa0"/>
    <p:sldId xmlns:r="http://schemas.openxmlformats.org/officeDocument/2006/relationships" id="260" r:id="R1081ec988ba54a56"/>
    <p:sldId xmlns:r="http://schemas.openxmlformats.org/officeDocument/2006/relationships" id="261" r:id="R426df3143c0641e8"/>
    <p:sldId xmlns:r="http://schemas.openxmlformats.org/officeDocument/2006/relationships" id="262" r:id="R6f2928616d89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15b321c4c458e" /><Relationship Type="http://schemas.openxmlformats.org/officeDocument/2006/relationships/slide" Target="/ppt/slides/slide1.xml" Id="R9359becd256f4e93" /><Relationship Type="http://schemas.openxmlformats.org/officeDocument/2006/relationships/slide" Target="/ppt/slides/slide2.xml" Id="Re32c937b503f49ba" /><Relationship Type="http://schemas.openxmlformats.org/officeDocument/2006/relationships/slide" Target="/ppt/slides/slide3.xml" Id="R4bd5f3181be34bb6" /><Relationship Type="http://schemas.openxmlformats.org/officeDocument/2006/relationships/slide" Target="/ppt/slides/slide4.xml" Id="R9af0f8b523884aa0" /><Relationship Type="http://schemas.openxmlformats.org/officeDocument/2006/relationships/slide" Target="/ppt/slides/slide5.xml" Id="R1081ec988ba54a56" /><Relationship Type="http://schemas.openxmlformats.org/officeDocument/2006/relationships/slide" Target="/ppt/slides/slide6.xml" Id="R426df3143c0641e8" /><Relationship Type="http://schemas.openxmlformats.org/officeDocument/2006/relationships/slide" Target="/ppt/slides/slide7.xml" Id="R6f2928616d89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905ea4df1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e2894f234570" /><Relationship Type="http://schemas.openxmlformats.org/officeDocument/2006/relationships/theme" Target="/ppt/slideMasters/theme/theme1.xml" Id="Rbf7bb7efc19c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7e2894f23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89c1c04f4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0487823c3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d0453ad5b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13e518fea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b4ba422f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8ee13df90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826bac0d3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WEISSHORN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43 321 224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641 865 759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JONAS ASPELIN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