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b5dee94e7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9499360f14b9b"/>
  </p:sldMasterIdLst>
  <p:sldIdLst>
    <p:sldId xmlns:r="http://schemas.openxmlformats.org/officeDocument/2006/relationships" id="256" r:id="R08ce703ee63a46aa"/>
    <p:sldId xmlns:r="http://schemas.openxmlformats.org/officeDocument/2006/relationships" id="257" r:id="R31b145babb584ac3"/>
    <p:sldId xmlns:r="http://schemas.openxmlformats.org/officeDocument/2006/relationships" id="258" r:id="R988af328b3154c8c"/>
    <p:sldId xmlns:r="http://schemas.openxmlformats.org/officeDocument/2006/relationships" id="259" r:id="R8b681c0db7a448f4"/>
    <p:sldId xmlns:r="http://schemas.openxmlformats.org/officeDocument/2006/relationships" id="260" r:id="Raa779f0a59ca40d3"/>
    <p:sldId xmlns:r="http://schemas.openxmlformats.org/officeDocument/2006/relationships" id="261" r:id="R4eca95aefe1c4011"/>
    <p:sldId xmlns:r="http://schemas.openxmlformats.org/officeDocument/2006/relationships" id="262" r:id="Ra6bc6ae2d205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9499360f14b9b" /><Relationship Type="http://schemas.openxmlformats.org/officeDocument/2006/relationships/slide" Target="/ppt/slides/slide1.xml" Id="R08ce703ee63a46aa" /><Relationship Type="http://schemas.openxmlformats.org/officeDocument/2006/relationships/slide" Target="/ppt/slides/slide2.xml" Id="R31b145babb584ac3" /><Relationship Type="http://schemas.openxmlformats.org/officeDocument/2006/relationships/slide" Target="/ppt/slides/slide3.xml" Id="R988af328b3154c8c" /><Relationship Type="http://schemas.openxmlformats.org/officeDocument/2006/relationships/slide" Target="/ppt/slides/slide4.xml" Id="R8b681c0db7a448f4" /><Relationship Type="http://schemas.openxmlformats.org/officeDocument/2006/relationships/slide" Target="/ppt/slides/slide5.xml" Id="Raa779f0a59ca40d3" /><Relationship Type="http://schemas.openxmlformats.org/officeDocument/2006/relationships/slide" Target="/ppt/slides/slide6.xml" Id="R4eca95aefe1c4011" /><Relationship Type="http://schemas.openxmlformats.org/officeDocument/2006/relationships/slide" Target="/ppt/slides/slide7.xml" Id="Ra6bc6ae2d205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96788ec6f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dae8e9f8346ea" /><Relationship Type="http://schemas.openxmlformats.org/officeDocument/2006/relationships/theme" Target="/ppt/slideMasters/theme/theme1.xml" Id="R6c7a5d60c500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dae8e9f83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bf5812442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52741b5f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9de2b2ee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deedb7a9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80917cee1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8ff62b8a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2aed5408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47 015 442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521 369 042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589 994 565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HENNING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