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c0826fe64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895dcbd93468d"/>
  </p:sldMasterIdLst>
  <p:sldIdLst>
    <p:sldId xmlns:r="http://schemas.openxmlformats.org/officeDocument/2006/relationships" id="256" r:id="R739519e600064cdc"/>
    <p:sldId xmlns:r="http://schemas.openxmlformats.org/officeDocument/2006/relationships" id="257" r:id="R7b72cfd71fa244a6"/>
    <p:sldId xmlns:r="http://schemas.openxmlformats.org/officeDocument/2006/relationships" id="258" r:id="Rdeb0d7ceef8d4bfd"/>
    <p:sldId xmlns:r="http://schemas.openxmlformats.org/officeDocument/2006/relationships" id="259" r:id="R32e40ed8c2ec4583"/>
    <p:sldId xmlns:r="http://schemas.openxmlformats.org/officeDocument/2006/relationships" id="260" r:id="R0e120c05482446e5"/>
    <p:sldId xmlns:r="http://schemas.openxmlformats.org/officeDocument/2006/relationships" id="261" r:id="R0849ab0593d54871"/>
    <p:sldId xmlns:r="http://schemas.openxmlformats.org/officeDocument/2006/relationships" id="262" r:id="Rc1204fa0a87e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895dcbd93468d" /><Relationship Type="http://schemas.openxmlformats.org/officeDocument/2006/relationships/slide" Target="/ppt/slides/slide1.xml" Id="R739519e600064cdc" /><Relationship Type="http://schemas.openxmlformats.org/officeDocument/2006/relationships/slide" Target="/ppt/slides/slide2.xml" Id="R7b72cfd71fa244a6" /><Relationship Type="http://schemas.openxmlformats.org/officeDocument/2006/relationships/slide" Target="/ppt/slides/slide3.xml" Id="Rdeb0d7ceef8d4bfd" /><Relationship Type="http://schemas.openxmlformats.org/officeDocument/2006/relationships/slide" Target="/ppt/slides/slide4.xml" Id="R32e40ed8c2ec4583" /><Relationship Type="http://schemas.openxmlformats.org/officeDocument/2006/relationships/slide" Target="/ppt/slides/slide5.xml" Id="R0e120c05482446e5" /><Relationship Type="http://schemas.openxmlformats.org/officeDocument/2006/relationships/slide" Target="/ppt/slides/slide6.xml" Id="R0849ab0593d54871" /><Relationship Type="http://schemas.openxmlformats.org/officeDocument/2006/relationships/slide" Target="/ppt/slides/slide7.xml" Id="Rc1204fa0a87e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7ff39f030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369546c504b37" /><Relationship Type="http://schemas.openxmlformats.org/officeDocument/2006/relationships/theme" Target="/ppt/slideMasters/theme/theme1.xml" Id="Rc8d1fa5102e0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369546c50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64cf379a2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323e2ce58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cfd66822f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43f29a9dc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a6e143bf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36c83706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a9798c9c5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