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5213d7dc4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0a55cd7304e26"/>
  </p:sldMasterIdLst>
  <p:sldIdLst>
    <p:sldId xmlns:r="http://schemas.openxmlformats.org/officeDocument/2006/relationships" id="256" r:id="R3b275cc6cff8409d"/>
    <p:sldId xmlns:r="http://schemas.openxmlformats.org/officeDocument/2006/relationships" id="257" r:id="R64c477519e084823"/>
    <p:sldId xmlns:r="http://schemas.openxmlformats.org/officeDocument/2006/relationships" id="258" r:id="Refbb0a5aadf34ac2"/>
    <p:sldId xmlns:r="http://schemas.openxmlformats.org/officeDocument/2006/relationships" id="259" r:id="Re632092d5a044fb9"/>
    <p:sldId xmlns:r="http://schemas.openxmlformats.org/officeDocument/2006/relationships" id="260" r:id="Rcd22c41c7a7e4b17"/>
    <p:sldId xmlns:r="http://schemas.openxmlformats.org/officeDocument/2006/relationships" id="261" r:id="R2b5a7082dcee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a55cd7304e26" /><Relationship Type="http://schemas.openxmlformats.org/officeDocument/2006/relationships/slide" Target="/ppt/slides/slide1.xml" Id="R3b275cc6cff8409d" /><Relationship Type="http://schemas.openxmlformats.org/officeDocument/2006/relationships/slide" Target="/ppt/slides/slide2.xml" Id="R64c477519e084823" /><Relationship Type="http://schemas.openxmlformats.org/officeDocument/2006/relationships/slide" Target="/ppt/slides/slide3.xml" Id="Refbb0a5aadf34ac2" /><Relationship Type="http://schemas.openxmlformats.org/officeDocument/2006/relationships/slide" Target="/ppt/slides/slide4.xml" Id="Re632092d5a044fb9" /><Relationship Type="http://schemas.openxmlformats.org/officeDocument/2006/relationships/slide" Target="/ppt/slides/slide5.xml" Id="Rcd22c41c7a7e4b17" /><Relationship Type="http://schemas.openxmlformats.org/officeDocument/2006/relationships/slide" Target="/ppt/slides/slide6.xml" Id="R2b5a7082dcee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11c626815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1a4ddcc542bb" /><Relationship Type="http://schemas.openxmlformats.org/officeDocument/2006/relationships/theme" Target="/ppt/slideMasters/theme/theme1.xml" Id="R1c1720958803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a1a4ddcc5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27382115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44157b81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03238e76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19c27ed6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244b560d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ac8fddb6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Pareto Securities AS, att: Petter Sagfossen,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