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9bbff6ee9544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6a72d8f20a4a35"/>
  </p:sldMasterIdLst>
  <p:sldIdLst>
    <p:sldId xmlns:r="http://schemas.openxmlformats.org/officeDocument/2006/relationships" id="256" r:id="Rb72947f496e243cf"/>
    <p:sldId xmlns:r="http://schemas.openxmlformats.org/officeDocument/2006/relationships" id="257" r:id="R70cc4de7eac0485e"/>
    <p:sldId xmlns:r="http://schemas.openxmlformats.org/officeDocument/2006/relationships" id="258" r:id="R8895a32342214f15"/>
    <p:sldId xmlns:r="http://schemas.openxmlformats.org/officeDocument/2006/relationships" id="259" r:id="Rf13a546ee4ef481f"/>
    <p:sldId xmlns:r="http://schemas.openxmlformats.org/officeDocument/2006/relationships" id="260" r:id="R80eccb42045a463f"/>
    <p:sldId xmlns:r="http://schemas.openxmlformats.org/officeDocument/2006/relationships" id="261" r:id="R41a54a3eb9764df2"/>
    <p:sldId xmlns:r="http://schemas.openxmlformats.org/officeDocument/2006/relationships" id="262" r:id="Rc659699a058047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a72d8f20a4a35" /><Relationship Type="http://schemas.openxmlformats.org/officeDocument/2006/relationships/slide" Target="/ppt/slides/slide1.xml" Id="Rb72947f496e243cf" /><Relationship Type="http://schemas.openxmlformats.org/officeDocument/2006/relationships/slide" Target="/ppt/slides/slide2.xml" Id="R70cc4de7eac0485e" /><Relationship Type="http://schemas.openxmlformats.org/officeDocument/2006/relationships/slide" Target="/ppt/slides/slide3.xml" Id="R8895a32342214f15" /><Relationship Type="http://schemas.openxmlformats.org/officeDocument/2006/relationships/slide" Target="/ppt/slides/slide4.xml" Id="Rf13a546ee4ef481f" /><Relationship Type="http://schemas.openxmlformats.org/officeDocument/2006/relationships/slide" Target="/ppt/slides/slide5.xml" Id="R80eccb42045a463f" /><Relationship Type="http://schemas.openxmlformats.org/officeDocument/2006/relationships/slide" Target="/ppt/slides/slide6.xml" Id="R41a54a3eb9764df2" /><Relationship Type="http://schemas.openxmlformats.org/officeDocument/2006/relationships/slide" Target="/ppt/slides/slide7.xml" Id="Rc659699a058047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7d2cbf13241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5e0e8331e4d99" /><Relationship Type="http://schemas.openxmlformats.org/officeDocument/2006/relationships/theme" Target="/ppt/slideMasters/theme/theme1.xml" Id="Re8e6bc81c70942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d5e0e8331e4d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2f90ba7e749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07d9450c242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0600fab3847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ec3a4eebf4a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b5f207d8448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628867d9d4b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97f10330e45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NOREFJELL SKI &amp; SPA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SKI &amp; SPA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203 347 530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7 992 221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6 232 467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9 158 096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48 833 613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HOTELL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Bøeseter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14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bergan@norefjellskiogspa.no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www.norefjellsparesort.no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992 303 670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