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39cb1be18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aeb1d22374eb7"/>
  </p:sldMasterIdLst>
  <p:sldIdLst>
    <p:sldId xmlns:r="http://schemas.openxmlformats.org/officeDocument/2006/relationships" id="256" r:id="R2801442666ec4819"/>
    <p:sldId xmlns:r="http://schemas.openxmlformats.org/officeDocument/2006/relationships" id="257" r:id="R4b0ce2bbdae348a7"/>
    <p:sldId xmlns:r="http://schemas.openxmlformats.org/officeDocument/2006/relationships" id="258" r:id="Ra5e81b8b4e0d4865"/>
    <p:sldId xmlns:r="http://schemas.openxmlformats.org/officeDocument/2006/relationships" id="259" r:id="R89337460b25047b6"/>
    <p:sldId xmlns:r="http://schemas.openxmlformats.org/officeDocument/2006/relationships" id="260" r:id="Rfe7af39b33ff44f9"/>
    <p:sldId xmlns:r="http://schemas.openxmlformats.org/officeDocument/2006/relationships" id="261" r:id="Rcf20381b123f46a7"/>
    <p:sldId xmlns:r="http://schemas.openxmlformats.org/officeDocument/2006/relationships" id="262" r:id="R4643440cf2c4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aeb1d22374eb7" /><Relationship Type="http://schemas.openxmlformats.org/officeDocument/2006/relationships/slide" Target="/ppt/slides/slide1.xml" Id="R2801442666ec4819" /><Relationship Type="http://schemas.openxmlformats.org/officeDocument/2006/relationships/slide" Target="/ppt/slides/slide2.xml" Id="R4b0ce2bbdae348a7" /><Relationship Type="http://schemas.openxmlformats.org/officeDocument/2006/relationships/slide" Target="/ppt/slides/slide3.xml" Id="Ra5e81b8b4e0d4865" /><Relationship Type="http://schemas.openxmlformats.org/officeDocument/2006/relationships/slide" Target="/ppt/slides/slide4.xml" Id="R89337460b25047b6" /><Relationship Type="http://schemas.openxmlformats.org/officeDocument/2006/relationships/slide" Target="/ppt/slides/slide5.xml" Id="Rfe7af39b33ff44f9" /><Relationship Type="http://schemas.openxmlformats.org/officeDocument/2006/relationships/slide" Target="/ppt/slides/slide6.xml" Id="Rcf20381b123f46a7" /><Relationship Type="http://schemas.openxmlformats.org/officeDocument/2006/relationships/slide" Target="/ppt/slides/slide7.xml" Id="R4643440cf2c4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2e1408f51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2f7893e0f466b" /><Relationship Type="http://schemas.openxmlformats.org/officeDocument/2006/relationships/theme" Target="/ppt/slideMasters/theme/theme1.xml" Id="Rfcb2a890062a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2f7893e0f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c042c0a6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dcaef0dd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f759594d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c733dbdb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ab4f86b4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e46729cc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555cfb13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