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2f9e0a8e1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0d87c076c44838"/>
  </p:sldMasterIdLst>
  <p:sldIdLst>
    <p:sldId xmlns:r="http://schemas.openxmlformats.org/officeDocument/2006/relationships" id="256" r:id="R04f95c24a6e649c0"/>
    <p:sldId xmlns:r="http://schemas.openxmlformats.org/officeDocument/2006/relationships" id="257" r:id="R535c1f4eafb442a6"/>
    <p:sldId xmlns:r="http://schemas.openxmlformats.org/officeDocument/2006/relationships" id="258" r:id="R782a9bf1c0fb45ec"/>
    <p:sldId xmlns:r="http://schemas.openxmlformats.org/officeDocument/2006/relationships" id="259" r:id="Rc4019d6be47e4865"/>
    <p:sldId xmlns:r="http://schemas.openxmlformats.org/officeDocument/2006/relationships" id="260" r:id="Ree48355add344f4a"/>
    <p:sldId xmlns:r="http://schemas.openxmlformats.org/officeDocument/2006/relationships" id="261" r:id="Rd4d8a334ae1f4d01"/>
    <p:sldId xmlns:r="http://schemas.openxmlformats.org/officeDocument/2006/relationships" id="262" r:id="R668a5368838f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d87c076c44838" /><Relationship Type="http://schemas.openxmlformats.org/officeDocument/2006/relationships/slide" Target="/ppt/slides/slide1.xml" Id="R04f95c24a6e649c0" /><Relationship Type="http://schemas.openxmlformats.org/officeDocument/2006/relationships/slide" Target="/ppt/slides/slide2.xml" Id="R535c1f4eafb442a6" /><Relationship Type="http://schemas.openxmlformats.org/officeDocument/2006/relationships/slide" Target="/ppt/slides/slide3.xml" Id="R782a9bf1c0fb45ec" /><Relationship Type="http://schemas.openxmlformats.org/officeDocument/2006/relationships/slide" Target="/ppt/slides/slide4.xml" Id="Rc4019d6be47e4865" /><Relationship Type="http://schemas.openxmlformats.org/officeDocument/2006/relationships/slide" Target="/ppt/slides/slide5.xml" Id="Ree48355add344f4a" /><Relationship Type="http://schemas.openxmlformats.org/officeDocument/2006/relationships/slide" Target="/ppt/slides/slide6.xml" Id="Rd4d8a334ae1f4d01" /><Relationship Type="http://schemas.openxmlformats.org/officeDocument/2006/relationships/slide" Target="/ppt/slides/slide7.xml" Id="R668a5368838f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54e95468a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a73a6620545df" /><Relationship Type="http://schemas.openxmlformats.org/officeDocument/2006/relationships/theme" Target="/ppt/slideMasters/theme/theme1.xml" Id="R4cbf3df7fb96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a73a66205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72f6d12b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ed0fc56a3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8ac9d431b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6d80f88b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fd3cdac8e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bb2853414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da36fe466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WIDAR SOLVIK-OLSEN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