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cfe780568a942c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b56d262bc9b4351"/>
  </p:sldMasterIdLst>
  <p:sldIdLst>
    <p:sldId xmlns:r="http://schemas.openxmlformats.org/officeDocument/2006/relationships" id="256" r:id="Rb3b6d1b12ce94644"/>
    <p:sldId xmlns:r="http://schemas.openxmlformats.org/officeDocument/2006/relationships" id="257" r:id="Rb7aa94e05c3a489c"/>
    <p:sldId xmlns:r="http://schemas.openxmlformats.org/officeDocument/2006/relationships" id="258" r:id="Rb80e631a92084c87"/>
    <p:sldId xmlns:r="http://schemas.openxmlformats.org/officeDocument/2006/relationships" id="259" r:id="Racf6b2e52c5e4074"/>
    <p:sldId xmlns:r="http://schemas.openxmlformats.org/officeDocument/2006/relationships" id="260" r:id="R2e11ebb3bd044063"/>
    <p:sldId xmlns:r="http://schemas.openxmlformats.org/officeDocument/2006/relationships" id="261" r:id="R37cf50b132df48b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b56d262bc9b4351" /><Relationship Type="http://schemas.openxmlformats.org/officeDocument/2006/relationships/slide" Target="/ppt/slides/slide1.xml" Id="Rb3b6d1b12ce94644" /><Relationship Type="http://schemas.openxmlformats.org/officeDocument/2006/relationships/slide" Target="/ppt/slides/slide2.xml" Id="Rb7aa94e05c3a489c" /><Relationship Type="http://schemas.openxmlformats.org/officeDocument/2006/relationships/slide" Target="/ppt/slides/slide3.xml" Id="Rb80e631a92084c87" /><Relationship Type="http://schemas.openxmlformats.org/officeDocument/2006/relationships/slide" Target="/ppt/slides/slide4.xml" Id="Racf6b2e52c5e4074" /><Relationship Type="http://schemas.openxmlformats.org/officeDocument/2006/relationships/slide" Target="/ppt/slides/slide5.xml" Id="R2e11ebb3bd044063" /><Relationship Type="http://schemas.openxmlformats.org/officeDocument/2006/relationships/slide" Target="/ppt/slides/slide6.xml" Id="R37cf50b132df48b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b61c89f6eb24f7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be168cf0ff4a8f" /><Relationship Type="http://schemas.openxmlformats.org/officeDocument/2006/relationships/theme" Target="/ppt/slideMasters/theme/theme1.xml" Id="R365efce3fa0a41c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4be168cf0ff4a8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a6cbd283e445a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546121f0d24df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b6de721e9d4e4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09d0185d334ed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0a8ce19370453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6a9058673846f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MASSIMO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MASSIMO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MASSIMO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MASSIMO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MASSIMO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MASSIMO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Eirik Østby, Tuengen allé 25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0374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992 425 881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MASSIMO AS</a:t>
            </a:r>
          </a:p>
        </p:txBody>
      </p:sp>
    </p:spTree>
  </p:cSld>
  <p:clrMapOvr>
    <a:masterClrMapping xmlns:a="http://schemas.openxmlformats.org/drawingml/2006/main"/>
  </p:clrMapOvr>
</p:sld>
</file>