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d046df61eb4f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10cbf66aaa4ffd"/>
  </p:sldMasterIdLst>
  <p:sldIdLst>
    <p:sldId xmlns:r="http://schemas.openxmlformats.org/officeDocument/2006/relationships" id="256" r:id="Rc0dd97257ba543eb"/>
    <p:sldId xmlns:r="http://schemas.openxmlformats.org/officeDocument/2006/relationships" id="257" r:id="Rfacc0dbfb4ba4238"/>
    <p:sldId xmlns:r="http://schemas.openxmlformats.org/officeDocument/2006/relationships" id="258" r:id="R02f49012761b4c75"/>
    <p:sldId xmlns:r="http://schemas.openxmlformats.org/officeDocument/2006/relationships" id="259" r:id="Re7a014394e9c46b3"/>
    <p:sldId xmlns:r="http://schemas.openxmlformats.org/officeDocument/2006/relationships" id="260" r:id="R7490b5cd97f24b6d"/>
    <p:sldId xmlns:r="http://schemas.openxmlformats.org/officeDocument/2006/relationships" id="261" r:id="R41bb8409e77143ea"/>
    <p:sldId xmlns:r="http://schemas.openxmlformats.org/officeDocument/2006/relationships" id="262" r:id="R54c56c74454b41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10cbf66aaa4ffd" /><Relationship Type="http://schemas.openxmlformats.org/officeDocument/2006/relationships/slide" Target="/ppt/slides/slide1.xml" Id="Rc0dd97257ba543eb" /><Relationship Type="http://schemas.openxmlformats.org/officeDocument/2006/relationships/slide" Target="/ppt/slides/slide2.xml" Id="Rfacc0dbfb4ba4238" /><Relationship Type="http://schemas.openxmlformats.org/officeDocument/2006/relationships/slide" Target="/ppt/slides/slide3.xml" Id="R02f49012761b4c75" /><Relationship Type="http://schemas.openxmlformats.org/officeDocument/2006/relationships/slide" Target="/ppt/slides/slide4.xml" Id="Re7a014394e9c46b3" /><Relationship Type="http://schemas.openxmlformats.org/officeDocument/2006/relationships/slide" Target="/ppt/slides/slide5.xml" Id="R7490b5cd97f24b6d" /><Relationship Type="http://schemas.openxmlformats.org/officeDocument/2006/relationships/slide" Target="/ppt/slides/slide6.xml" Id="R41bb8409e77143ea" /><Relationship Type="http://schemas.openxmlformats.org/officeDocument/2006/relationships/slide" Target="/ppt/slides/slide7.xml" Id="R54c56c74454b41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d616c7e4b842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cd943f816f4640" /><Relationship Type="http://schemas.openxmlformats.org/officeDocument/2006/relationships/theme" Target="/ppt/slideMasters/theme/theme1.xml" Id="R8985ce9d311b4c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cd943f816f46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88599d07e247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d80d294a1947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f81b2167ca46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2eb4a6ad4445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bdffa5b20e41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e78a8c83524d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fb64ad022844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MASSIMO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MASSIMO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MASSIMO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MASSIMO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MASSIMO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MASSIMO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414 572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170 618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7 699 025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62 732 940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63 888 744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MASSIMO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ØSTBY EIRIK FOSSUM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MASSIMO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Eirik Østby, Tuengen allé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992 425 881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MASSIMO AS</a:t>
            </a:r>
          </a:p>
        </p:txBody>
      </p:sp>
    </p:spTree>
  </p:cSld>
  <p:clrMapOvr>
    <a:masterClrMapping xmlns:a="http://schemas.openxmlformats.org/drawingml/2006/main"/>
  </p:clrMapOvr>
</p:sld>
</file>