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07f5cb64d943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fcb5c59eb543ca"/>
  </p:sldMasterIdLst>
  <p:sldIdLst>
    <p:sldId xmlns:r="http://schemas.openxmlformats.org/officeDocument/2006/relationships" id="256" r:id="Rb334ab9d15a7442e"/>
    <p:sldId xmlns:r="http://schemas.openxmlformats.org/officeDocument/2006/relationships" id="257" r:id="Ra6e35daae93c4b5f"/>
    <p:sldId xmlns:r="http://schemas.openxmlformats.org/officeDocument/2006/relationships" id="258" r:id="Rf7c704d9de0c4919"/>
    <p:sldId xmlns:r="http://schemas.openxmlformats.org/officeDocument/2006/relationships" id="259" r:id="Rd804a3e78f754671"/>
    <p:sldId xmlns:r="http://schemas.openxmlformats.org/officeDocument/2006/relationships" id="260" r:id="R2b51df05b66e4144"/>
    <p:sldId xmlns:r="http://schemas.openxmlformats.org/officeDocument/2006/relationships" id="261" r:id="R54cdcb5e60f141f5"/>
    <p:sldId xmlns:r="http://schemas.openxmlformats.org/officeDocument/2006/relationships" id="262" r:id="R393d5547c84f4e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fcb5c59eb543ca" /><Relationship Type="http://schemas.openxmlformats.org/officeDocument/2006/relationships/slide" Target="/ppt/slides/slide1.xml" Id="Rb334ab9d15a7442e" /><Relationship Type="http://schemas.openxmlformats.org/officeDocument/2006/relationships/slide" Target="/ppt/slides/slide2.xml" Id="Ra6e35daae93c4b5f" /><Relationship Type="http://schemas.openxmlformats.org/officeDocument/2006/relationships/slide" Target="/ppt/slides/slide3.xml" Id="Rf7c704d9de0c4919" /><Relationship Type="http://schemas.openxmlformats.org/officeDocument/2006/relationships/slide" Target="/ppt/slides/slide4.xml" Id="Rd804a3e78f754671" /><Relationship Type="http://schemas.openxmlformats.org/officeDocument/2006/relationships/slide" Target="/ppt/slides/slide5.xml" Id="R2b51df05b66e4144" /><Relationship Type="http://schemas.openxmlformats.org/officeDocument/2006/relationships/slide" Target="/ppt/slides/slide6.xml" Id="R54cdcb5e60f141f5" /><Relationship Type="http://schemas.openxmlformats.org/officeDocument/2006/relationships/slide" Target="/ppt/slides/slide7.xml" Id="R393d5547c84f4e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deeb6fc67b44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4aea865b242a5" /><Relationship Type="http://schemas.openxmlformats.org/officeDocument/2006/relationships/theme" Target="/ppt/slideMasters/theme/theme1.xml" Id="Ra1a1fbd8c08941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84aea865b242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0c25aa9da40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def97559b4d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d47126b8049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176b18daf44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85c41754e43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3e252bab349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891bcb45249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MARENSETER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MARENSETER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336 588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766 404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948 418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HARSTAD ODD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Buskerudveien 165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3027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992 457 120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MARENSETER HOLDING AS</a:t>
            </a:r>
          </a:p>
        </p:txBody>
      </p:sp>
    </p:spTree>
  </p:cSld>
  <p:clrMapOvr>
    <a:masterClrMapping xmlns:a="http://schemas.openxmlformats.org/drawingml/2006/main"/>
  </p:clrMapOvr>
</p:sld>
</file>