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b45fb2190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a950de4084a05"/>
  </p:sldMasterIdLst>
  <p:sldIdLst>
    <p:sldId xmlns:r="http://schemas.openxmlformats.org/officeDocument/2006/relationships" id="256" r:id="R13e1de6213d84377"/>
    <p:sldId xmlns:r="http://schemas.openxmlformats.org/officeDocument/2006/relationships" id="257" r:id="Re46009ff53d54110"/>
    <p:sldId xmlns:r="http://schemas.openxmlformats.org/officeDocument/2006/relationships" id="258" r:id="Rece12bb77749473c"/>
    <p:sldId xmlns:r="http://schemas.openxmlformats.org/officeDocument/2006/relationships" id="259" r:id="Rbe13b142d5ca491f"/>
    <p:sldId xmlns:r="http://schemas.openxmlformats.org/officeDocument/2006/relationships" id="260" r:id="R5db9e10be64f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a950de4084a05" /><Relationship Type="http://schemas.openxmlformats.org/officeDocument/2006/relationships/slide" Target="/ppt/slides/slide1.xml" Id="R13e1de6213d84377" /><Relationship Type="http://schemas.openxmlformats.org/officeDocument/2006/relationships/slide" Target="/ppt/slides/slide2.xml" Id="Re46009ff53d54110" /><Relationship Type="http://schemas.openxmlformats.org/officeDocument/2006/relationships/slide" Target="/ppt/slides/slide3.xml" Id="Rece12bb77749473c" /><Relationship Type="http://schemas.openxmlformats.org/officeDocument/2006/relationships/slide" Target="/ppt/slides/slide4.xml" Id="Rbe13b142d5ca491f" /><Relationship Type="http://schemas.openxmlformats.org/officeDocument/2006/relationships/slide" Target="/ppt/slides/slide5.xml" Id="R5db9e10be64f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5a3343298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cf72e5d364a08" /><Relationship Type="http://schemas.openxmlformats.org/officeDocument/2006/relationships/theme" Target="/ppt/slideMasters/theme/theme1.xml" Id="R2a0be445923441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cf72e5d36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090da983c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92f9e4fc4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dd9fc4c5b42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e611a9f34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8850455d1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14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14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iRegnskap Kristiansand AS, Skippergata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992 526 408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14</a:t>
            </a:r>
          </a:p>
        </p:txBody>
      </p:sp>
    </p:spTree>
  </p:cSld>
  <p:clrMapOvr>
    <a:masterClrMapping xmlns:a="http://schemas.openxmlformats.org/drawingml/2006/main"/>
  </p:clrMapOvr>
</p:sld>
</file>