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464f620f8345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6bb7bd6d5243f6"/>
  </p:sldMasterIdLst>
  <p:sldIdLst>
    <p:sldId xmlns:r="http://schemas.openxmlformats.org/officeDocument/2006/relationships" id="256" r:id="Rcf045ac899cf4add"/>
    <p:sldId xmlns:r="http://schemas.openxmlformats.org/officeDocument/2006/relationships" id="257" r:id="Rd639db79422042b9"/>
    <p:sldId xmlns:r="http://schemas.openxmlformats.org/officeDocument/2006/relationships" id="258" r:id="R614f55cadd1f4df5"/>
    <p:sldId xmlns:r="http://schemas.openxmlformats.org/officeDocument/2006/relationships" id="259" r:id="Ra9fe4ec538444ad1"/>
    <p:sldId xmlns:r="http://schemas.openxmlformats.org/officeDocument/2006/relationships" id="260" r:id="Rc0709364a6174a8d"/>
    <p:sldId xmlns:r="http://schemas.openxmlformats.org/officeDocument/2006/relationships" id="261" r:id="Rbc12758a535647dd"/>
    <p:sldId xmlns:r="http://schemas.openxmlformats.org/officeDocument/2006/relationships" id="262" r:id="R387be80266144a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6bb7bd6d5243f6" /><Relationship Type="http://schemas.openxmlformats.org/officeDocument/2006/relationships/slide" Target="/ppt/slides/slide1.xml" Id="Rcf045ac899cf4add" /><Relationship Type="http://schemas.openxmlformats.org/officeDocument/2006/relationships/slide" Target="/ppt/slides/slide2.xml" Id="Rd639db79422042b9" /><Relationship Type="http://schemas.openxmlformats.org/officeDocument/2006/relationships/slide" Target="/ppt/slides/slide3.xml" Id="R614f55cadd1f4df5" /><Relationship Type="http://schemas.openxmlformats.org/officeDocument/2006/relationships/slide" Target="/ppt/slides/slide4.xml" Id="Ra9fe4ec538444ad1" /><Relationship Type="http://schemas.openxmlformats.org/officeDocument/2006/relationships/slide" Target="/ppt/slides/slide5.xml" Id="Rc0709364a6174a8d" /><Relationship Type="http://schemas.openxmlformats.org/officeDocument/2006/relationships/slide" Target="/ppt/slides/slide6.xml" Id="Rbc12758a535647dd" /><Relationship Type="http://schemas.openxmlformats.org/officeDocument/2006/relationships/slide" Target="/ppt/slides/slide7.xml" Id="R387be80266144a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cc8afe77db41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757d23a0c4da9" /><Relationship Type="http://schemas.openxmlformats.org/officeDocument/2006/relationships/theme" Target="/ppt/slideMasters/theme/theme1.xml" Id="Rb7e371547b5e46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6757d23a0c4d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2bbe2ac804e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462aa9ba441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b0633d61b46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aab001ffe42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e334394f340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511ced6bf42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c5ec04b084c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TIND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TIND ØKONOMI AS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12 885 082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2 013 608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1 572 128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2 006 373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4 720 365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ATELAS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 ØKONOMITJENESTER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5200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post@tindok.no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www.tindok.no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992 556 668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ØKONOMI AS</a:t>
            </a:r>
          </a:p>
        </p:txBody>
      </p:sp>
    </p:spTree>
  </p:cSld>
  <p:clrMapOvr>
    <a:masterClrMapping xmlns:a="http://schemas.openxmlformats.org/drawingml/2006/main"/>
  </p:clrMapOvr>
</p:sld>
</file>