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b18a1cf73744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7a3f5bbd114067"/>
  </p:sldMasterIdLst>
  <p:sldIdLst>
    <p:sldId xmlns:r="http://schemas.openxmlformats.org/officeDocument/2006/relationships" id="256" r:id="Rb9ba47643d0347af"/>
    <p:sldId xmlns:r="http://schemas.openxmlformats.org/officeDocument/2006/relationships" id="257" r:id="R0888e420ec9f4121"/>
    <p:sldId xmlns:r="http://schemas.openxmlformats.org/officeDocument/2006/relationships" id="258" r:id="R52672a98cf3d4b36"/>
    <p:sldId xmlns:r="http://schemas.openxmlformats.org/officeDocument/2006/relationships" id="259" r:id="R0e809209c6344f61"/>
    <p:sldId xmlns:r="http://schemas.openxmlformats.org/officeDocument/2006/relationships" id="260" r:id="Rec59d0f7c7e1447a"/>
    <p:sldId xmlns:r="http://schemas.openxmlformats.org/officeDocument/2006/relationships" id="261" r:id="Rceaa02a6b0b24d02"/>
    <p:sldId xmlns:r="http://schemas.openxmlformats.org/officeDocument/2006/relationships" id="262" r:id="Rb26913cca2964f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7a3f5bbd114067" /><Relationship Type="http://schemas.openxmlformats.org/officeDocument/2006/relationships/slide" Target="/ppt/slides/slide1.xml" Id="Rb9ba47643d0347af" /><Relationship Type="http://schemas.openxmlformats.org/officeDocument/2006/relationships/slide" Target="/ppt/slides/slide2.xml" Id="R0888e420ec9f4121" /><Relationship Type="http://schemas.openxmlformats.org/officeDocument/2006/relationships/slide" Target="/ppt/slides/slide3.xml" Id="R52672a98cf3d4b36" /><Relationship Type="http://schemas.openxmlformats.org/officeDocument/2006/relationships/slide" Target="/ppt/slides/slide4.xml" Id="R0e809209c6344f61" /><Relationship Type="http://schemas.openxmlformats.org/officeDocument/2006/relationships/slide" Target="/ppt/slides/slide5.xml" Id="Rec59d0f7c7e1447a" /><Relationship Type="http://schemas.openxmlformats.org/officeDocument/2006/relationships/slide" Target="/ppt/slides/slide6.xml" Id="Rceaa02a6b0b24d02" /><Relationship Type="http://schemas.openxmlformats.org/officeDocument/2006/relationships/slide" Target="/ppt/slides/slide7.xml" Id="Rb26913cca2964f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74ef7977934f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8d43afbc144c7" /><Relationship Type="http://schemas.openxmlformats.org/officeDocument/2006/relationships/theme" Target="/ppt/slideMasters/theme/theme1.xml" Id="Ra5360b308cdf4c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f8d43afbc144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153536a9046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75bf04a014c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72015d57843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c9abd549643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39246fb2a4b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efd84a9f94e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fa8c9fdaf46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TORGUNRUD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TORGUNRUD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TORGUNRUD AS ble etablert [år] og holder til i Kolbu.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TORGUNRUD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TORGUNRUD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TORGUNRUD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8 179 649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205 485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1 297 525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2 877 903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4 787 729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TORGUNRUD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NARUM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TORGUNRUD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Torgunrud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2847 Kolbu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992 569 581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TORGUNRUD AS</a:t>
            </a:r>
          </a:p>
        </p:txBody>
      </p:sp>
    </p:spTree>
  </p:cSld>
  <p:clrMapOvr>
    <a:masterClrMapping xmlns:a="http://schemas.openxmlformats.org/drawingml/2006/main"/>
  </p:clrMapOvr>
</p:sld>
</file>