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73b3c2d02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bb35c6b4845e1"/>
  </p:sldMasterIdLst>
  <p:sldIdLst>
    <p:sldId xmlns:r="http://schemas.openxmlformats.org/officeDocument/2006/relationships" id="256" r:id="Rdc50f966460441d6"/>
    <p:sldId xmlns:r="http://schemas.openxmlformats.org/officeDocument/2006/relationships" id="257" r:id="Re18e80ab2b4a4f07"/>
    <p:sldId xmlns:r="http://schemas.openxmlformats.org/officeDocument/2006/relationships" id="258" r:id="R5d9f9c15b1754177"/>
    <p:sldId xmlns:r="http://schemas.openxmlformats.org/officeDocument/2006/relationships" id="259" r:id="R3272f344916e494d"/>
    <p:sldId xmlns:r="http://schemas.openxmlformats.org/officeDocument/2006/relationships" id="260" r:id="R6f9c1de8965f4927"/>
    <p:sldId xmlns:r="http://schemas.openxmlformats.org/officeDocument/2006/relationships" id="261" r:id="Rd963ac1357f74d0b"/>
    <p:sldId xmlns:r="http://schemas.openxmlformats.org/officeDocument/2006/relationships" id="262" r:id="Rd0bb58234ba0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bb35c6b4845e1" /><Relationship Type="http://schemas.openxmlformats.org/officeDocument/2006/relationships/slide" Target="/ppt/slides/slide1.xml" Id="Rdc50f966460441d6" /><Relationship Type="http://schemas.openxmlformats.org/officeDocument/2006/relationships/slide" Target="/ppt/slides/slide2.xml" Id="Re18e80ab2b4a4f07" /><Relationship Type="http://schemas.openxmlformats.org/officeDocument/2006/relationships/slide" Target="/ppt/slides/slide3.xml" Id="R5d9f9c15b1754177" /><Relationship Type="http://schemas.openxmlformats.org/officeDocument/2006/relationships/slide" Target="/ppt/slides/slide4.xml" Id="R3272f344916e494d" /><Relationship Type="http://schemas.openxmlformats.org/officeDocument/2006/relationships/slide" Target="/ppt/slides/slide5.xml" Id="R6f9c1de8965f4927" /><Relationship Type="http://schemas.openxmlformats.org/officeDocument/2006/relationships/slide" Target="/ppt/slides/slide6.xml" Id="Rd963ac1357f74d0b" /><Relationship Type="http://schemas.openxmlformats.org/officeDocument/2006/relationships/slide" Target="/ppt/slides/slide7.xml" Id="Rd0bb58234ba0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32f101a72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1b312c2f450c" /><Relationship Type="http://schemas.openxmlformats.org/officeDocument/2006/relationships/theme" Target="/ppt/slideMasters/theme/theme1.xml" Id="R53446fd85841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91b312c2f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2b5e5b6d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178d4a2c5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bf6600d7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bb12f6742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a3609cbdf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3152c2f2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889222f6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