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6e597733d340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ad5c1f46c142d1"/>
  </p:sldMasterIdLst>
  <p:sldIdLst>
    <p:sldId xmlns:r="http://schemas.openxmlformats.org/officeDocument/2006/relationships" id="256" r:id="R4dcbbf7338d54dfd"/>
    <p:sldId xmlns:r="http://schemas.openxmlformats.org/officeDocument/2006/relationships" id="257" r:id="R43181e6f08a24291"/>
    <p:sldId xmlns:r="http://schemas.openxmlformats.org/officeDocument/2006/relationships" id="258" r:id="R697b1572d7164827"/>
    <p:sldId xmlns:r="http://schemas.openxmlformats.org/officeDocument/2006/relationships" id="259" r:id="Rb66d881289034327"/>
    <p:sldId xmlns:r="http://schemas.openxmlformats.org/officeDocument/2006/relationships" id="260" r:id="R593b916b11eb4d04"/>
    <p:sldId xmlns:r="http://schemas.openxmlformats.org/officeDocument/2006/relationships" id="261" r:id="R06375051c96a4f8d"/>
    <p:sldId xmlns:r="http://schemas.openxmlformats.org/officeDocument/2006/relationships" id="262" r:id="R8657eecd863944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d5c1f46c142d1" /><Relationship Type="http://schemas.openxmlformats.org/officeDocument/2006/relationships/slide" Target="/ppt/slides/slide1.xml" Id="R4dcbbf7338d54dfd" /><Relationship Type="http://schemas.openxmlformats.org/officeDocument/2006/relationships/slide" Target="/ppt/slides/slide2.xml" Id="R43181e6f08a24291" /><Relationship Type="http://schemas.openxmlformats.org/officeDocument/2006/relationships/slide" Target="/ppt/slides/slide3.xml" Id="R697b1572d7164827" /><Relationship Type="http://schemas.openxmlformats.org/officeDocument/2006/relationships/slide" Target="/ppt/slides/slide4.xml" Id="Rb66d881289034327" /><Relationship Type="http://schemas.openxmlformats.org/officeDocument/2006/relationships/slide" Target="/ppt/slides/slide5.xml" Id="R593b916b11eb4d04" /><Relationship Type="http://schemas.openxmlformats.org/officeDocument/2006/relationships/slide" Target="/ppt/slides/slide6.xml" Id="R06375051c96a4f8d" /><Relationship Type="http://schemas.openxmlformats.org/officeDocument/2006/relationships/slide" Target="/ppt/slides/slide7.xml" Id="R8657eecd863944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6718c973cc46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28e32a4d245e5" /><Relationship Type="http://schemas.openxmlformats.org/officeDocument/2006/relationships/theme" Target="/ppt/slideMasters/theme/theme1.xml" Id="R83218c523a8e4c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328e32a4d245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f00ccf73e40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6300dec084a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c8e9a95914e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c7ee176994f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463c5b61047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74f1e5cab44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721c0472742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 GATE 9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9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18 381 312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12 768 724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5 745 767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22 088 242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138 899 580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KG9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992 670 975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