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8eb58d80b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9127543a3409a"/>
  </p:sldMasterIdLst>
  <p:sldIdLst>
    <p:sldId xmlns:r="http://schemas.openxmlformats.org/officeDocument/2006/relationships" id="256" r:id="R01824ce46e674264"/>
    <p:sldId xmlns:r="http://schemas.openxmlformats.org/officeDocument/2006/relationships" id="257" r:id="R80f1b2c1f5fb4bcd"/>
    <p:sldId xmlns:r="http://schemas.openxmlformats.org/officeDocument/2006/relationships" id="258" r:id="Rb0bca45cd70c41e1"/>
    <p:sldId xmlns:r="http://schemas.openxmlformats.org/officeDocument/2006/relationships" id="259" r:id="R110eee61161e42a4"/>
    <p:sldId xmlns:r="http://schemas.openxmlformats.org/officeDocument/2006/relationships" id="260" r:id="Rbe680372022440e6"/>
    <p:sldId xmlns:r="http://schemas.openxmlformats.org/officeDocument/2006/relationships" id="261" r:id="R9fa36eaab4cf49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9127543a3409a" /><Relationship Type="http://schemas.openxmlformats.org/officeDocument/2006/relationships/slide" Target="/ppt/slides/slide1.xml" Id="R01824ce46e674264" /><Relationship Type="http://schemas.openxmlformats.org/officeDocument/2006/relationships/slide" Target="/ppt/slides/slide2.xml" Id="R80f1b2c1f5fb4bcd" /><Relationship Type="http://schemas.openxmlformats.org/officeDocument/2006/relationships/slide" Target="/ppt/slides/slide3.xml" Id="Rb0bca45cd70c41e1" /><Relationship Type="http://schemas.openxmlformats.org/officeDocument/2006/relationships/slide" Target="/ppt/slides/slide4.xml" Id="R110eee61161e42a4" /><Relationship Type="http://schemas.openxmlformats.org/officeDocument/2006/relationships/slide" Target="/ppt/slides/slide5.xml" Id="Rbe680372022440e6" /><Relationship Type="http://schemas.openxmlformats.org/officeDocument/2006/relationships/slide" Target="/ppt/slides/slide6.xml" Id="R9fa36eaab4cf49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402d887d3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7941dcf34c3a" /><Relationship Type="http://schemas.openxmlformats.org/officeDocument/2006/relationships/theme" Target="/ppt/slideMasters/theme/theme1.xml" Id="Re1b1ac254612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47941dcf3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6089f033a42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12d3089a5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51be6bbcb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c244ac79e4d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2082d36c2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bbfcd428d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70 251 511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21 358 162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45 006 826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992 768 061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