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a05119d4148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2231a7cf94d7b"/>
  </p:sldMasterIdLst>
  <p:sldIdLst>
    <p:sldId xmlns:r="http://schemas.openxmlformats.org/officeDocument/2006/relationships" id="256" r:id="R98a210584c104883"/>
    <p:sldId xmlns:r="http://schemas.openxmlformats.org/officeDocument/2006/relationships" id="257" r:id="R3475278804504857"/>
    <p:sldId xmlns:r="http://schemas.openxmlformats.org/officeDocument/2006/relationships" id="258" r:id="R9427f5420da7416d"/>
    <p:sldId xmlns:r="http://schemas.openxmlformats.org/officeDocument/2006/relationships" id="259" r:id="Rf2677c68fd334612"/>
    <p:sldId xmlns:r="http://schemas.openxmlformats.org/officeDocument/2006/relationships" id="260" r:id="Ra2ad975294c348a0"/>
    <p:sldId xmlns:r="http://schemas.openxmlformats.org/officeDocument/2006/relationships" id="261" r:id="R675aa3c299114905"/>
    <p:sldId xmlns:r="http://schemas.openxmlformats.org/officeDocument/2006/relationships" id="262" r:id="Re7c814366dc94c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2231a7cf94d7b" /><Relationship Type="http://schemas.openxmlformats.org/officeDocument/2006/relationships/slide" Target="/ppt/slides/slide1.xml" Id="R98a210584c104883" /><Relationship Type="http://schemas.openxmlformats.org/officeDocument/2006/relationships/slide" Target="/ppt/slides/slide2.xml" Id="R3475278804504857" /><Relationship Type="http://schemas.openxmlformats.org/officeDocument/2006/relationships/slide" Target="/ppt/slides/slide3.xml" Id="R9427f5420da7416d" /><Relationship Type="http://schemas.openxmlformats.org/officeDocument/2006/relationships/slide" Target="/ppt/slides/slide4.xml" Id="Rf2677c68fd334612" /><Relationship Type="http://schemas.openxmlformats.org/officeDocument/2006/relationships/slide" Target="/ppt/slides/slide5.xml" Id="Ra2ad975294c348a0" /><Relationship Type="http://schemas.openxmlformats.org/officeDocument/2006/relationships/slide" Target="/ppt/slides/slide6.xml" Id="R675aa3c299114905" /><Relationship Type="http://schemas.openxmlformats.org/officeDocument/2006/relationships/slide" Target="/ppt/slides/slide7.xml" Id="Re7c814366dc94c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58088f42b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e9febcebf4fd4" /><Relationship Type="http://schemas.openxmlformats.org/officeDocument/2006/relationships/theme" Target="/ppt/slideMasters/theme/theme1.xml" Id="Rd407bb9c1c8145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fe9febcebf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ef1a45a654c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8510a3ba6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f5d3259c9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47229bb8b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a009e910841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77d3326854d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883e1d5814e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6 966 933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6 999 510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63 06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992 807 644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