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27fbce5d0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f4e91ed4b49aa"/>
  </p:sldMasterIdLst>
  <p:sldIdLst>
    <p:sldId xmlns:r="http://schemas.openxmlformats.org/officeDocument/2006/relationships" id="256" r:id="R0281b76cfabe4a43"/>
    <p:sldId xmlns:r="http://schemas.openxmlformats.org/officeDocument/2006/relationships" id="257" r:id="Rf19d72ecc7ff417a"/>
    <p:sldId xmlns:r="http://schemas.openxmlformats.org/officeDocument/2006/relationships" id="258" r:id="R79cb148e25904648"/>
    <p:sldId xmlns:r="http://schemas.openxmlformats.org/officeDocument/2006/relationships" id="259" r:id="R65eb962726e546bb"/>
    <p:sldId xmlns:r="http://schemas.openxmlformats.org/officeDocument/2006/relationships" id="260" r:id="Rb52f2e7ab7ac482a"/>
    <p:sldId xmlns:r="http://schemas.openxmlformats.org/officeDocument/2006/relationships" id="261" r:id="R8ae278b888e64657"/>
    <p:sldId xmlns:r="http://schemas.openxmlformats.org/officeDocument/2006/relationships" id="262" r:id="R593bfc9b1c04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f4e91ed4b49aa" /><Relationship Type="http://schemas.openxmlformats.org/officeDocument/2006/relationships/slide" Target="/ppt/slides/slide1.xml" Id="R0281b76cfabe4a43" /><Relationship Type="http://schemas.openxmlformats.org/officeDocument/2006/relationships/slide" Target="/ppt/slides/slide2.xml" Id="Rf19d72ecc7ff417a" /><Relationship Type="http://schemas.openxmlformats.org/officeDocument/2006/relationships/slide" Target="/ppt/slides/slide3.xml" Id="R79cb148e25904648" /><Relationship Type="http://schemas.openxmlformats.org/officeDocument/2006/relationships/slide" Target="/ppt/slides/slide4.xml" Id="R65eb962726e546bb" /><Relationship Type="http://schemas.openxmlformats.org/officeDocument/2006/relationships/slide" Target="/ppt/slides/slide5.xml" Id="Rb52f2e7ab7ac482a" /><Relationship Type="http://schemas.openxmlformats.org/officeDocument/2006/relationships/slide" Target="/ppt/slides/slide6.xml" Id="R8ae278b888e64657" /><Relationship Type="http://schemas.openxmlformats.org/officeDocument/2006/relationships/slide" Target="/ppt/slides/slide7.xml" Id="R593bfc9b1c04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b5462b8e1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3b2fc2de4635" /><Relationship Type="http://schemas.openxmlformats.org/officeDocument/2006/relationships/theme" Target="/ppt/slideMasters/theme/theme1.xml" Id="R0e1db7e41d61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43b2fc2de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2694f87d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842fb9b8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a7d4c98df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e4bbd3a2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a2c2ed3e5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6f29ac41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d3bee34e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