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6e927ff6f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664375bb64dd9"/>
  </p:sldMasterIdLst>
  <p:sldIdLst>
    <p:sldId xmlns:r="http://schemas.openxmlformats.org/officeDocument/2006/relationships" id="256" r:id="Rebfe9c8da6b14b61"/>
    <p:sldId xmlns:r="http://schemas.openxmlformats.org/officeDocument/2006/relationships" id="257" r:id="Rbb4da7ae56ab4de3"/>
    <p:sldId xmlns:r="http://schemas.openxmlformats.org/officeDocument/2006/relationships" id="258" r:id="Raa348beb308e4625"/>
    <p:sldId xmlns:r="http://schemas.openxmlformats.org/officeDocument/2006/relationships" id="259" r:id="R69110163749a4bd7"/>
    <p:sldId xmlns:r="http://schemas.openxmlformats.org/officeDocument/2006/relationships" id="260" r:id="R4649987e050f4c38"/>
    <p:sldId xmlns:r="http://schemas.openxmlformats.org/officeDocument/2006/relationships" id="261" r:id="R67e38089487c4eff"/>
    <p:sldId xmlns:r="http://schemas.openxmlformats.org/officeDocument/2006/relationships" id="262" r:id="R01d0a5b5c131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664375bb64dd9" /><Relationship Type="http://schemas.openxmlformats.org/officeDocument/2006/relationships/slide" Target="/ppt/slides/slide1.xml" Id="Rebfe9c8da6b14b61" /><Relationship Type="http://schemas.openxmlformats.org/officeDocument/2006/relationships/slide" Target="/ppt/slides/slide2.xml" Id="Rbb4da7ae56ab4de3" /><Relationship Type="http://schemas.openxmlformats.org/officeDocument/2006/relationships/slide" Target="/ppt/slides/slide3.xml" Id="Raa348beb308e4625" /><Relationship Type="http://schemas.openxmlformats.org/officeDocument/2006/relationships/slide" Target="/ppt/slides/slide4.xml" Id="R69110163749a4bd7" /><Relationship Type="http://schemas.openxmlformats.org/officeDocument/2006/relationships/slide" Target="/ppt/slides/slide5.xml" Id="R4649987e050f4c38" /><Relationship Type="http://schemas.openxmlformats.org/officeDocument/2006/relationships/slide" Target="/ppt/slides/slide6.xml" Id="R67e38089487c4eff" /><Relationship Type="http://schemas.openxmlformats.org/officeDocument/2006/relationships/slide" Target="/ppt/slides/slide7.xml" Id="R01d0a5b5c131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45c4e423f4f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fcb4ee92d478d" /><Relationship Type="http://schemas.openxmlformats.org/officeDocument/2006/relationships/theme" Target="/ppt/slideMasters/theme/theme1.xml" Id="Rc9a331852e5642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fcb4ee92d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0874a8e86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d99441e15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09c47a3a4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6d6cd68ef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5afc46be4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9c3bedab8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37adae5f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Jomfrubråtveien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