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904da2709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49038197d4dd9"/>
  </p:sldMasterIdLst>
  <p:sldIdLst>
    <p:sldId xmlns:r="http://schemas.openxmlformats.org/officeDocument/2006/relationships" id="256" r:id="R77ede5aa9b994ac8"/>
    <p:sldId xmlns:r="http://schemas.openxmlformats.org/officeDocument/2006/relationships" id="257" r:id="R21a00359b9a24f7e"/>
    <p:sldId xmlns:r="http://schemas.openxmlformats.org/officeDocument/2006/relationships" id="258" r:id="Re028ab6ae49d41fb"/>
    <p:sldId xmlns:r="http://schemas.openxmlformats.org/officeDocument/2006/relationships" id="259" r:id="Rbfd6e0efff1e4b9a"/>
    <p:sldId xmlns:r="http://schemas.openxmlformats.org/officeDocument/2006/relationships" id="260" r:id="R4adae599509048df"/>
    <p:sldId xmlns:r="http://schemas.openxmlformats.org/officeDocument/2006/relationships" id="261" r:id="Rd900e1364ff649eb"/>
    <p:sldId xmlns:r="http://schemas.openxmlformats.org/officeDocument/2006/relationships" id="262" r:id="R1ed59ddb4173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49038197d4dd9" /><Relationship Type="http://schemas.openxmlformats.org/officeDocument/2006/relationships/slide" Target="/ppt/slides/slide1.xml" Id="R77ede5aa9b994ac8" /><Relationship Type="http://schemas.openxmlformats.org/officeDocument/2006/relationships/slide" Target="/ppt/slides/slide2.xml" Id="R21a00359b9a24f7e" /><Relationship Type="http://schemas.openxmlformats.org/officeDocument/2006/relationships/slide" Target="/ppt/slides/slide3.xml" Id="Re028ab6ae49d41fb" /><Relationship Type="http://schemas.openxmlformats.org/officeDocument/2006/relationships/slide" Target="/ppt/slides/slide4.xml" Id="Rbfd6e0efff1e4b9a" /><Relationship Type="http://schemas.openxmlformats.org/officeDocument/2006/relationships/slide" Target="/ppt/slides/slide5.xml" Id="R4adae599509048df" /><Relationship Type="http://schemas.openxmlformats.org/officeDocument/2006/relationships/slide" Target="/ppt/slides/slide6.xml" Id="Rd900e1364ff649eb" /><Relationship Type="http://schemas.openxmlformats.org/officeDocument/2006/relationships/slide" Target="/ppt/slides/slide7.xml" Id="R1ed59ddb4173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0b49452aa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808c937e4ae7" /><Relationship Type="http://schemas.openxmlformats.org/officeDocument/2006/relationships/theme" Target="/ppt/slideMasters/theme/theme1.xml" Id="Rc1f4206c8ca0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7808c937e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667dab00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58d7e687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244b046a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9dfba957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5310ac7b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bd377ba7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e57c8dda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