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f978c7bc4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b55ea41584c7c"/>
  </p:sldMasterIdLst>
  <p:sldIdLst>
    <p:sldId xmlns:r="http://schemas.openxmlformats.org/officeDocument/2006/relationships" id="256" r:id="Rb119c194f62d42c8"/>
    <p:sldId xmlns:r="http://schemas.openxmlformats.org/officeDocument/2006/relationships" id="257" r:id="R659c2b4046664772"/>
    <p:sldId xmlns:r="http://schemas.openxmlformats.org/officeDocument/2006/relationships" id="258" r:id="R45668a6cef7d4b75"/>
    <p:sldId xmlns:r="http://schemas.openxmlformats.org/officeDocument/2006/relationships" id="259" r:id="R11e9502d29164ffb"/>
    <p:sldId xmlns:r="http://schemas.openxmlformats.org/officeDocument/2006/relationships" id="260" r:id="R51d05cdb0e504033"/>
    <p:sldId xmlns:r="http://schemas.openxmlformats.org/officeDocument/2006/relationships" id="261" r:id="R7315edab65c04b63"/>
    <p:sldId xmlns:r="http://schemas.openxmlformats.org/officeDocument/2006/relationships" id="262" r:id="Rbce8cfe5a5b9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b55ea41584c7c" /><Relationship Type="http://schemas.openxmlformats.org/officeDocument/2006/relationships/slide" Target="/ppt/slides/slide1.xml" Id="Rb119c194f62d42c8" /><Relationship Type="http://schemas.openxmlformats.org/officeDocument/2006/relationships/slide" Target="/ppt/slides/slide2.xml" Id="R659c2b4046664772" /><Relationship Type="http://schemas.openxmlformats.org/officeDocument/2006/relationships/slide" Target="/ppt/slides/slide3.xml" Id="R45668a6cef7d4b75" /><Relationship Type="http://schemas.openxmlformats.org/officeDocument/2006/relationships/slide" Target="/ppt/slides/slide4.xml" Id="R11e9502d29164ffb" /><Relationship Type="http://schemas.openxmlformats.org/officeDocument/2006/relationships/slide" Target="/ppt/slides/slide5.xml" Id="R51d05cdb0e504033" /><Relationship Type="http://schemas.openxmlformats.org/officeDocument/2006/relationships/slide" Target="/ppt/slides/slide6.xml" Id="R7315edab65c04b63" /><Relationship Type="http://schemas.openxmlformats.org/officeDocument/2006/relationships/slide" Target="/ppt/slides/slide7.xml" Id="Rbce8cfe5a5b9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7eb482854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def2175dd4cda" /><Relationship Type="http://schemas.openxmlformats.org/officeDocument/2006/relationships/theme" Target="/ppt/slideMasters/theme/theme1.xml" Id="R065f91a90d59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2def2175dd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bbf30af6d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a374c218e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f070c1f4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6817cd5bf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6f6480b9c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927edd5f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2d62c52e5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10 597 516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25 991 675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GRO AADAHL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BERIT MARIE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