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2eabbb0cb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f506a38834924"/>
  </p:sldMasterIdLst>
  <p:sldIdLst>
    <p:sldId xmlns:r="http://schemas.openxmlformats.org/officeDocument/2006/relationships" id="256" r:id="Rfd3286370dab4a0b"/>
    <p:sldId xmlns:r="http://schemas.openxmlformats.org/officeDocument/2006/relationships" id="257" r:id="R68ac411a531b4efe"/>
    <p:sldId xmlns:r="http://schemas.openxmlformats.org/officeDocument/2006/relationships" id="258" r:id="Rf19594b7aeeb4ee0"/>
    <p:sldId xmlns:r="http://schemas.openxmlformats.org/officeDocument/2006/relationships" id="259" r:id="Rd4a908d99d77455c"/>
    <p:sldId xmlns:r="http://schemas.openxmlformats.org/officeDocument/2006/relationships" id="260" r:id="R672aee2633004799"/>
    <p:sldId xmlns:r="http://schemas.openxmlformats.org/officeDocument/2006/relationships" id="261" r:id="Re4eaaeb207e54d40"/>
    <p:sldId xmlns:r="http://schemas.openxmlformats.org/officeDocument/2006/relationships" id="262" r:id="R85bf53c86003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f506a38834924" /><Relationship Type="http://schemas.openxmlformats.org/officeDocument/2006/relationships/slide" Target="/ppt/slides/slide1.xml" Id="Rfd3286370dab4a0b" /><Relationship Type="http://schemas.openxmlformats.org/officeDocument/2006/relationships/slide" Target="/ppt/slides/slide2.xml" Id="R68ac411a531b4efe" /><Relationship Type="http://schemas.openxmlformats.org/officeDocument/2006/relationships/slide" Target="/ppt/slides/slide3.xml" Id="Rf19594b7aeeb4ee0" /><Relationship Type="http://schemas.openxmlformats.org/officeDocument/2006/relationships/slide" Target="/ppt/slides/slide4.xml" Id="Rd4a908d99d77455c" /><Relationship Type="http://schemas.openxmlformats.org/officeDocument/2006/relationships/slide" Target="/ppt/slides/slide5.xml" Id="R672aee2633004799" /><Relationship Type="http://schemas.openxmlformats.org/officeDocument/2006/relationships/slide" Target="/ppt/slides/slide6.xml" Id="Re4eaaeb207e54d40" /><Relationship Type="http://schemas.openxmlformats.org/officeDocument/2006/relationships/slide" Target="/ppt/slides/slide7.xml" Id="R85bf53c86003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779e01b4c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214417024462" /><Relationship Type="http://schemas.openxmlformats.org/officeDocument/2006/relationships/theme" Target="/ppt/slideMasters/theme/theme1.xml" Id="R0874ac28b9cf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921441702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bbffdda81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0dd8c97b0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02afd4ed1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1f1500336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77f81b96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88a8977d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09cb9eb6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