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350b1de57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9fe395ea1469d"/>
  </p:sldMasterIdLst>
  <p:sldIdLst>
    <p:sldId xmlns:r="http://schemas.openxmlformats.org/officeDocument/2006/relationships" id="256" r:id="R19fbc8e5988c4570"/>
    <p:sldId xmlns:r="http://schemas.openxmlformats.org/officeDocument/2006/relationships" id="257" r:id="R1cc492caff974d6f"/>
    <p:sldId xmlns:r="http://schemas.openxmlformats.org/officeDocument/2006/relationships" id="258" r:id="R34c349801dc3472c"/>
    <p:sldId xmlns:r="http://schemas.openxmlformats.org/officeDocument/2006/relationships" id="259" r:id="R361f2493974c4fa6"/>
    <p:sldId xmlns:r="http://schemas.openxmlformats.org/officeDocument/2006/relationships" id="260" r:id="R2c4c6a2a8b314a4e"/>
    <p:sldId xmlns:r="http://schemas.openxmlformats.org/officeDocument/2006/relationships" id="261" r:id="R0a762934ca4d421a"/>
    <p:sldId xmlns:r="http://schemas.openxmlformats.org/officeDocument/2006/relationships" id="262" r:id="R6b7430bacc72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9fe395ea1469d" /><Relationship Type="http://schemas.openxmlformats.org/officeDocument/2006/relationships/slide" Target="/ppt/slides/slide1.xml" Id="R19fbc8e5988c4570" /><Relationship Type="http://schemas.openxmlformats.org/officeDocument/2006/relationships/slide" Target="/ppt/slides/slide2.xml" Id="R1cc492caff974d6f" /><Relationship Type="http://schemas.openxmlformats.org/officeDocument/2006/relationships/slide" Target="/ppt/slides/slide3.xml" Id="R34c349801dc3472c" /><Relationship Type="http://schemas.openxmlformats.org/officeDocument/2006/relationships/slide" Target="/ppt/slides/slide4.xml" Id="R361f2493974c4fa6" /><Relationship Type="http://schemas.openxmlformats.org/officeDocument/2006/relationships/slide" Target="/ppt/slides/slide5.xml" Id="R2c4c6a2a8b314a4e" /><Relationship Type="http://schemas.openxmlformats.org/officeDocument/2006/relationships/slide" Target="/ppt/slides/slide6.xml" Id="R0a762934ca4d421a" /><Relationship Type="http://schemas.openxmlformats.org/officeDocument/2006/relationships/slide" Target="/ppt/slides/slide7.xml" Id="R6b7430bacc72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4285ba58f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2905b2e44f2c" /><Relationship Type="http://schemas.openxmlformats.org/officeDocument/2006/relationships/theme" Target="/ppt/slideMasters/theme/theme1.xml" Id="R2d053fc009d2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c2905b2e4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f7bb7681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3b9cea9c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31ee1a11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2741643e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7d33fd03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26a4fed4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aaf6fcc7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