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4972d2964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7f511f69e4800"/>
  </p:sldMasterIdLst>
  <p:sldIdLst>
    <p:sldId xmlns:r="http://schemas.openxmlformats.org/officeDocument/2006/relationships" id="256" r:id="R254bb4099611416e"/>
    <p:sldId xmlns:r="http://schemas.openxmlformats.org/officeDocument/2006/relationships" id="257" r:id="R30f6e26f378f4d52"/>
    <p:sldId xmlns:r="http://schemas.openxmlformats.org/officeDocument/2006/relationships" id="258" r:id="Rc1adfbcaaad244e3"/>
    <p:sldId xmlns:r="http://schemas.openxmlformats.org/officeDocument/2006/relationships" id="259" r:id="Rdfc9fdd6283d4ff9"/>
    <p:sldId xmlns:r="http://schemas.openxmlformats.org/officeDocument/2006/relationships" id="260" r:id="Rafd4c61c2b254642"/>
    <p:sldId xmlns:r="http://schemas.openxmlformats.org/officeDocument/2006/relationships" id="261" r:id="R64c7178f0d514632"/>
    <p:sldId xmlns:r="http://schemas.openxmlformats.org/officeDocument/2006/relationships" id="262" r:id="Rb60828da3a4e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7f511f69e4800" /><Relationship Type="http://schemas.openxmlformats.org/officeDocument/2006/relationships/slide" Target="/ppt/slides/slide1.xml" Id="R254bb4099611416e" /><Relationship Type="http://schemas.openxmlformats.org/officeDocument/2006/relationships/slide" Target="/ppt/slides/slide2.xml" Id="R30f6e26f378f4d52" /><Relationship Type="http://schemas.openxmlformats.org/officeDocument/2006/relationships/slide" Target="/ppt/slides/slide3.xml" Id="Rc1adfbcaaad244e3" /><Relationship Type="http://schemas.openxmlformats.org/officeDocument/2006/relationships/slide" Target="/ppt/slides/slide4.xml" Id="Rdfc9fdd6283d4ff9" /><Relationship Type="http://schemas.openxmlformats.org/officeDocument/2006/relationships/slide" Target="/ppt/slides/slide5.xml" Id="Rafd4c61c2b254642" /><Relationship Type="http://schemas.openxmlformats.org/officeDocument/2006/relationships/slide" Target="/ppt/slides/slide6.xml" Id="R64c7178f0d514632" /><Relationship Type="http://schemas.openxmlformats.org/officeDocument/2006/relationships/slide" Target="/ppt/slides/slide7.xml" Id="Rb60828da3a4e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a123712e5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4bbb2af5478c" /><Relationship Type="http://schemas.openxmlformats.org/officeDocument/2006/relationships/theme" Target="/ppt/slideMasters/theme/theme1.xml" Id="R3ca9a19c5426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44bbb2af5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9b328bae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67dd0b07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b9b3b0bb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e66a5a27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ea946be82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002324908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e07e65e9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