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1c37556c1242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183a6a98344612"/>
  </p:sldMasterIdLst>
  <p:sldIdLst>
    <p:sldId xmlns:r="http://schemas.openxmlformats.org/officeDocument/2006/relationships" id="256" r:id="R7797085a6fbb49c5"/>
    <p:sldId xmlns:r="http://schemas.openxmlformats.org/officeDocument/2006/relationships" id="257" r:id="Refde389d657546ba"/>
    <p:sldId xmlns:r="http://schemas.openxmlformats.org/officeDocument/2006/relationships" id="258" r:id="Rcda0e18556d145d1"/>
    <p:sldId xmlns:r="http://schemas.openxmlformats.org/officeDocument/2006/relationships" id="259" r:id="R79dca33d06304338"/>
    <p:sldId xmlns:r="http://schemas.openxmlformats.org/officeDocument/2006/relationships" id="260" r:id="Rc0f612c80fea4cce"/>
    <p:sldId xmlns:r="http://schemas.openxmlformats.org/officeDocument/2006/relationships" id="261" r:id="R444bf9da56cb4e80"/>
    <p:sldId xmlns:r="http://schemas.openxmlformats.org/officeDocument/2006/relationships" id="262" r:id="R4b22884c172043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83a6a98344612" /><Relationship Type="http://schemas.openxmlformats.org/officeDocument/2006/relationships/slide" Target="/ppt/slides/slide1.xml" Id="R7797085a6fbb49c5" /><Relationship Type="http://schemas.openxmlformats.org/officeDocument/2006/relationships/slide" Target="/ppt/slides/slide2.xml" Id="Refde389d657546ba" /><Relationship Type="http://schemas.openxmlformats.org/officeDocument/2006/relationships/slide" Target="/ppt/slides/slide3.xml" Id="Rcda0e18556d145d1" /><Relationship Type="http://schemas.openxmlformats.org/officeDocument/2006/relationships/slide" Target="/ppt/slides/slide4.xml" Id="R79dca33d06304338" /><Relationship Type="http://schemas.openxmlformats.org/officeDocument/2006/relationships/slide" Target="/ppt/slides/slide5.xml" Id="Rc0f612c80fea4cce" /><Relationship Type="http://schemas.openxmlformats.org/officeDocument/2006/relationships/slide" Target="/ppt/slides/slide6.xml" Id="R444bf9da56cb4e80" /><Relationship Type="http://schemas.openxmlformats.org/officeDocument/2006/relationships/slide" Target="/ppt/slides/slide7.xml" Id="R4b22884c172043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4fbc41f7d345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0d8a8b0b94a75" /><Relationship Type="http://schemas.openxmlformats.org/officeDocument/2006/relationships/theme" Target="/ppt/slideMasters/theme/theme1.xml" Id="R2f474ea4659346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b0d8a8b0b94a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1720934d242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b3ec3e86f40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c33d8524c48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c244e243b48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f84e104674f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2346468db4d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4db99fffe40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SB1 MARKETS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SB1 MARKETS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1 183 711 000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186 728 000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213 249 000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2 021 965 000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3 825 589 000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12,2 %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SØRØST-NORGE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ØSTFOLD AKERSHUS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14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mail@sb1markets.no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992 999 101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