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315ef22b4148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572d09d8be4b8b"/>
  </p:sldMasterIdLst>
  <p:sldIdLst>
    <p:sldId xmlns:r="http://schemas.openxmlformats.org/officeDocument/2006/relationships" id="256" r:id="R6ecdeb393b5343dc"/>
    <p:sldId xmlns:r="http://schemas.openxmlformats.org/officeDocument/2006/relationships" id="257" r:id="R1f2888b91b3d4bd1"/>
    <p:sldId xmlns:r="http://schemas.openxmlformats.org/officeDocument/2006/relationships" id="258" r:id="R83f64093f1fb43c7"/>
    <p:sldId xmlns:r="http://schemas.openxmlformats.org/officeDocument/2006/relationships" id="259" r:id="Rac9fe20c4ff54f2e"/>
    <p:sldId xmlns:r="http://schemas.openxmlformats.org/officeDocument/2006/relationships" id="260" r:id="Rb6509361801f425b"/>
    <p:sldId xmlns:r="http://schemas.openxmlformats.org/officeDocument/2006/relationships" id="261" r:id="R2beb41ef292848f9"/>
    <p:sldId xmlns:r="http://schemas.openxmlformats.org/officeDocument/2006/relationships" id="262" r:id="Rcd504d505eb343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72d09d8be4b8b" /><Relationship Type="http://schemas.openxmlformats.org/officeDocument/2006/relationships/slide" Target="/ppt/slides/slide1.xml" Id="R6ecdeb393b5343dc" /><Relationship Type="http://schemas.openxmlformats.org/officeDocument/2006/relationships/slide" Target="/ppt/slides/slide2.xml" Id="R1f2888b91b3d4bd1" /><Relationship Type="http://schemas.openxmlformats.org/officeDocument/2006/relationships/slide" Target="/ppt/slides/slide3.xml" Id="R83f64093f1fb43c7" /><Relationship Type="http://schemas.openxmlformats.org/officeDocument/2006/relationships/slide" Target="/ppt/slides/slide4.xml" Id="Rac9fe20c4ff54f2e" /><Relationship Type="http://schemas.openxmlformats.org/officeDocument/2006/relationships/slide" Target="/ppt/slides/slide5.xml" Id="Rb6509361801f425b" /><Relationship Type="http://schemas.openxmlformats.org/officeDocument/2006/relationships/slide" Target="/ppt/slides/slide6.xml" Id="R2beb41ef292848f9" /><Relationship Type="http://schemas.openxmlformats.org/officeDocument/2006/relationships/slide" Target="/ppt/slides/slide7.xml" Id="Rcd504d505eb343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84988fdea84a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c8f2cba87471b" /><Relationship Type="http://schemas.openxmlformats.org/officeDocument/2006/relationships/theme" Target="/ppt/slideMasters/theme/theme1.xml" Id="Rca37a0f2aadf44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3c8f2cba87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9775521a5542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564148b5c4c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855a605446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bac37a3ff4e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882fe0d26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affcd862b4c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a6f8b5a760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RRT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902 106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993 026 336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