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f2f14904f44c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92bb7fb2d44d88"/>
  </p:sldMasterIdLst>
  <p:sldIdLst>
    <p:sldId xmlns:r="http://schemas.openxmlformats.org/officeDocument/2006/relationships" id="256" r:id="R26441230e0914e47"/>
    <p:sldId xmlns:r="http://schemas.openxmlformats.org/officeDocument/2006/relationships" id="257" r:id="Rf9758d00fce7461c"/>
    <p:sldId xmlns:r="http://schemas.openxmlformats.org/officeDocument/2006/relationships" id="258" r:id="R578b9f9dc8ec4b52"/>
    <p:sldId xmlns:r="http://schemas.openxmlformats.org/officeDocument/2006/relationships" id="259" r:id="R52e469c733954320"/>
    <p:sldId xmlns:r="http://schemas.openxmlformats.org/officeDocument/2006/relationships" id="260" r:id="R6fcde58e6c0f413b"/>
    <p:sldId xmlns:r="http://schemas.openxmlformats.org/officeDocument/2006/relationships" id="261" r:id="R094b49b489e34424"/>
    <p:sldId xmlns:r="http://schemas.openxmlformats.org/officeDocument/2006/relationships" id="262" r:id="Rcb4e7abb6c9e4b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92bb7fb2d44d88" /><Relationship Type="http://schemas.openxmlformats.org/officeDocument/2006/relationships/slide" Target="/ppt/slides/slide1.xml" Id="R26441230e0914e47" /><Relationship Type="http://schemas.openxmlformats.org/officeDocument/2006/relationships/slide" Target="/ppt/slides/slide2.xml" Id="Rf9758d00fce7461c" /><Relationship Type="http://schemas.openxmlformats.org/officeDocument/2006/relationships/slide" Target="/ppt/slides/slide3.xml" Id="R578b9f9dc8ec4b52" /><Relationship Type="http://schemas.openxmlformats.org/officeDocument/2006/relationships/slide" Target="/ppt/slides/slide4.xml" Id="R52e469c733954320" /><Relationship Type="http://schemas.openxmlformats.org/officeDocument/2006/relationships/slide" Target="/ppt/slides/slide5.xml" Id="R6fcde58e6c0f413b" /><Relationship Type="http://schemas.openxmlformats.org/officeDocument/2006/relationships/slide" Target="/ppt/slides/slide6.xml" Id="R094b49b489e34424" /><Relationship Type="http://schemas.openxmlformats.org/officeDocument/2006/relationships/slide" Target="/ppt/slides/slide7.xml" Id="Rcb4e7abb6c9e4b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a92e5e66154a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33fb5f5ae454b" /><Relationship Type="http://schemas.openxmlformats.org/officeDocument/2006/relationships/theme" Target="/ppt/slideMasters/theme/theme1.xml" Id="R9c6bce2f250241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033fb5f5ae45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dec820cce64c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69fd35fda4ed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03757a8e04b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2d1844f1e42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a6653dae747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2fa2baf684e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804cfe7854c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NORDNES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NORDNES REGNSKAP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2 510 213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196 855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150 853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1 564 011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2 307 648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 ANDERSEN SKIFTESVIK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eli@nordnesregnskap.no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993 082 732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NORDNES REGNSKAP AS</a:t>
            </a:r>
          </a:p>
        </p:txBody>
      </p:sp>
    </p:spTree>
  </p:cSld>
  <p:clrMapOvr>
    <a:masterClrMapping xmlns:a="http://schemas.openxmlformats.org/drawingml/2006/main"/>
  </p:clrMapOvr>
</p:sld>
</file>