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38659cd0f440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18902a311d46b7"/>
  </p:sldMasterIdLst>
  <p:sldIdLst>
    <p:sldId xmlns:r="http://schemas.openxmlformats.org/officeDocument/2006/relationships" id="256" r:id="R785d98c2639147a0"/>
    <p:sldId xmlns:r="http://schemas.openxmlformats.org/officeDocument/2006/relationships" id="257" r:id="R1af46be2f61748fa"/>
    <p:sldId xmlns:r="http://schemas.openxmlformats.org/officeDocument/2006/relationships" id="258" r:id="R09f5bab737c14623"/>
    <p:sldId xmlns:r="http://schemas.openxmlformats.org/officeDocument/2006/relationships" id="259" r:id="R0d325d6c331d47bd"/>
    <p:sldId xmlns:r="http://schemas.openxmlformats.org/officeDocument/2006/relationships" id="260" r:id="Raf7f23bdd2ca4f3b"/>
    <p:sldId xmlns:r="http://schemas.openxmlformats.org/officeDocument/2006/relationships" id="261" r:id="R7338a3297e2e4bc0"/>
    <p:sldId xmlns:r="http://schemas.openxmlformats.org/officeDocument/2006/relationships" id="262" r:id="R91d8f5e78ebd4f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18902a311d46b7" /><Relationship Type="http://schemas.openxmlformats.org/officeDocument/2006/relationships/slide" Target="/ppt/slides/slide1.xml" Id="R785d98c2639147a0" /><Relationship Type="http://schemas.openxmlformats.org/officeDocument/2006/relationships/slide" Target="/ppt/slides/slide2.xml" Id="R1af46be2f61748fa" /><Relationship Type="http://schemas.openxmlformats.org/officeDocument/2006/relationships/slide" Target="/ppt/slides/slide3.xml" Id="R09f5bab737c14623" /><Relationship Type="http://schemas.openxmlformats.org/officeDocument/2006/relationships/slide" Target="/ppt/slides/slide4.xml" Id="R0d325d6c331d47bd" /><Relationship Type="http://schemas.openxmlformats.org/officeDocument/2006/relationships/slide" Target="/ppt/slides/slide5.xml" Id="Raf7f23bdd2ca4f3b" /><Relationship Type="http://schemas.openxmlformats.org/officeDocument/2006/relationships/slide" Target="/ppt/slides/slide6.xml" Id="R7338a3297e2e4bc0" /><Relationship Type="http://schemas.openxmlformats.org/officeDocument/2006/relationships/slide" Target="/ppt/slides/slide7.xml" Id="R91d8f5e78ebd4f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b356cafaa94b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f41d7726c4886" /><Relationship Type="http://schemas.openxmlformats.org/officeDocument/2006/relationships/theme" Target="/ppt/slideMasters/theme/theme1.xml" Id="R42f7f06f3a5b47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5f41d7726c48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0008cb64f49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92075456e48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f5850194f49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3a997ecc848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fda9b0f0945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f5dfea2ef4f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5453c407642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579 170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76 990 406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86 876 143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LINN ANETTE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Konnerudgata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993 142 026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