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33735d562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48ce941c147d9"/>
  </p:sldMasterIdLst>
  <p:sldIdLst>
    <p:sldId xmlns:r="http://schemas.openxmlformats.org/officeDocument/2006/relationships" id="256" r:id="Redee7ad9521f4a17"/>
    <p:sldId xmlns:r="http://schemas.openxmlformats.org/officeDocument/2006/relationships" id="257" r:id="Rbf41657208f04e93"/>
    <p:sldId xmlns:r="http://schemas.openxmlformats.org/officeDocument/2006/relationships" id="258" r:id="Rf3461ebfa25b4b31"/>
    <p:sldId xmlns:r="http://schemas.openxmlformats.org/officeDocument/2006/relationships" id="259" r:id="R4eaad819887d4b29"/>
    <p:sldId xmlns:r="http://schemas.openxmlformats.org/officeDocument/2006/relationships" id="260" r:id="R8ee970c9d3884583"/>
    <p:sldId xmlns:r="http://schemas.openxmlformats.org/officeDocument/2006/relationships" id="261" r:id="R06edbc700705417d"/>
    <p:sldId xmlns:r="http://schemas.openxmlformats.org/officeDocument/2006/relationships" id="262" r:id="R752215b9a625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48ce941c147d9" /><Relationship Type="http://schemas.openxmlformats.org/officeDocument/2006/relationships/slide" Target="/ppt/slides/slide1.xml" Id="Redee7ad9521f4a17" /><Relationship Type="http://schemas.openxmlformats.org/officeDocument/2006/relationships/slide" Target="/ppt/slides/slide2.xml" Id="Rbf41657208f04e93" /><Relationship Type="http://schemas.openxmlformats.org/officeDocument/2006/relationships/slide" Target="/ppt/slides/slide3.xml" Id="Rf3461ebfa25b4b31" /><Relationship Type="http://schemas.openxmlformats.org/officeDocument/2006/relationships/slide" Target="/ppt/slides/slide4.xml" Id="R4eaad819887d4b29" /><Relationship Type="http://schemas.openxmlformats.org/officeDocument/2006/relationships/slide" Target="/ppt/slides/slide5.xml" Id="R8ee970c9d3884583" /><Relationship Type="http://schemas.openxmlformats.org/officeDocument/2006/relationships/slide" Target="/ppt/slides/slide6.xml" Id="R06edbc700705417d" /><Relationship Type="http://schemas.openxmlformats.org/officeDocument/2006/relationships/slide" Target="/ppt/slides/slide7.xml" Id="R752215b9a625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d28e91327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a75c00db4ba0" /><Relationship Type="http://schemas.openxmlformats.org/officeDocument/2006/relationships/theme" Target="/ppt/slideMasters/theme/theme1.xml" Id="R7b32d2895be5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ca75c00db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54bd3219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e1d9d31d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3fb5239aa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73a391d9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4a2120e3e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36fa8ab8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995c8727e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