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2f641aa79a44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fa2ec53a41491c"/>
  </p:sldMasterIdLst>
  <p:sldIdLst>
    <p:sldId xmlns:r="http://schemas.openxmlformats.org/officeDocument/2006/relationships" id="256" r:id="R32cb3dc867eb4674"/>
    <p:sldId xmlns:r="http://schemas.openxmlformats.org/officeDocument/2006/relationships" id="257" r:id="Rd64c8cd724cd422f"/>
    <p:sldId xmlns:r="http://schemas.openxmlformats.org/officeDocument/2006/relationships" id="258" r:id="Rb9c24d29f3b74208"/>
    <p:sldId xmlns:r="http://schemas.openxmlformats.org/officeDocument/2006/relationships" id="259" r:id="R74b155b8201740fb"/>
    <p:sldId xmlns:r="http://schemas.openxmlformats.org/officeDocument/2006/relationships" id="260" r:id="R884ed60db5054f3f"/>
    <p:sldId xmlns:r="http://schemas.openxmlformats.org/officeDocument/2006/relationships" id="261" r:id="R339db5349a0847f8"/>
    <p:sldId xmlns:r="http://schemas.openxmlformats.org/officeDocument/2006/relationships" id="262" r:id="R611c692de1c340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fa2ec53a41491c" /><Relationship Type="http://schemas.openxmlformats.org/officeDocument/2006/relationships/slide" Target="/ppt/slides/slide1.xml" Id="R32cb3dc867eb4674" /><Relationship Type="http://schemas.openxmlformats.org/officeDocument/2006/relationships/slide" Target="/ppt/slides/slide2.xml" Id="Rd64c8cd724cd422f" /><Relationship Type="http://schemas.openxmlformats.org/officeDocument/2006/relationships/slide" Target="/ppt/slides/slide3.xml" Id="Rb9c24d29f3b74208" /><Relationship Type="http://schemas.openxmlformats.org/officeDocument/2006/relationships/slide" Target="/ppt/slides/slide4.xml" Id="R74b155b8201740fb" /><Relationship Type="http://schemas.openxmlformats.org/officeDocument/2006/relationships/slide" Target="/ppt/slides/slide5.xml" Id="R884ed60db5054f3f" /><Relationship Type="http://schemas.openxmlformats.org/officeDocument/2006/relationships/slide" Target="/ppt/slides/slide6.xml" Id="R339db5349a0847f8" /><Relationship Type="http://schemas.openxmlformats.org/officeDocument/2006/relationships/slide" Target="/ppt/slides/slide7.xml" Id="R611c692de1c340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8deec3e5db4c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b386159fc426f" /><Relationship Type="http://schemas.openxmlformats.org/officeDocument/2006/relationships/theme" Target="/ppt/slideMasters/theme/theme1.xml" Id="R9920358870d244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5b386159fc42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9c7bbfe7e49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6b57145f142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9dcca801241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97b0d279c47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b938ba90546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1cbacfafd47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631584f1c4c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LEVAIN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LEVAIN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LEVAIN CONSULTING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LEVAIN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LEVAIN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LEVAIN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−107 507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193 805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72 506 638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72 845 827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LEVAIN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ALDORINO CATHRINE HAARE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LEVAIN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Fredensborgveien 24E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993 370 568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LEVAIN CONSULTING AS</a:t>
            </a:r>
          </a:p>
        </p:txBody>
      </p:sp>
    </p:spTree>
  </p:cSld>
  <p:clrMapOvr>
    <a:masterClrMapping xmlns:a="http://schemas.openxmlformats.org/drawingml/2006/main"/>
  </p:clrMapOvr>
</p:sld>
</file>